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</p:sldMasterIdLst>
  <p:sldIdLst>
    <p:sldId id="256" r:id="rId6"/>
    <p:sldId id="257" r:id="rId7"/>
    <p:sldId id="26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DBB20F-90CC-4354-948F-25E97136C285}" v="36" dt="2023-08-22T08:09:30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B54BAA0-C7B2-4648-BEDE-F5E932626F9B}"/>
              </a:ext>
            </a:extLst>
          </p:cNvPr>
          <p:cNvSpPr/>
          <p:nvPr userDrawn="1"/>
        </p:nvSpPr>
        <p:spPr>
          <a:xfrm>
            <a:off x="170" y="0"/>
            <a:ext cx="12191661" cy="47172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551C49EA-9C0B-4EF7-8D12-0947F22A7677}"/>
              </a:ext>
            </a:extLst>
          </p:cNvPr>
          <p:cNvCxnSpPr>
            <a:cxnSpLocks/>
          </p:cNvCxnSpPr>
          <p:nvPr userDrawn="1"/>
        </p:nvCxnSpPr>
        <p:spPr>
          <a:xfrm>
            <a:off x="170" y="4744953"/>
            <a:ext cx="3823802" cy="0"/>
          </a:xfrm>
          <a:prstGeom prst="line">
            <a:avLst/>
          </a:prstGeom>
          <a:ln w="57150">
            <a:solidFill>
              <a:srgbClr val="F27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F920FF41-5770-40B0-8242-06C3100A92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251450"/>
            <a:ext cx="9144000" cy="413959"/>
          </a:xfrm>
        </p:spPr>
        <p:txBody>
          <a:bodyPr anchor="b" anchorCtr="0">
            <a:noAutofit/>
          </a:bodyPr>
          <a:lstStyle>
            <a:lvl1pPr algn="ctr">
              <a:defRPr sz="2200"/>
            </a:lvl1pPr>
          </a:lstStyle>
          <a:p>
            <a:r>
              <a:rPr lang="nb-NO" sz="2200">
                <a:solidFill>
                  <a:srgbClr val="03043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Tittel/formål for presentasjonen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FD30F85-606F-4AE3-8F90-090A0665FB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707063"/>
            <a:ext cx="9144000" cy="41396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og dato</a:t>
            </a:r>
          </a:p>
        </p:txBody>
      </p:sp>
      <p:sp>
        <p:nvSpPr>
          <p:cNvPr id="15" name="Slogan">
            <a:extLst>
              <a:ext uri="{FF2B5EF4-FFF2-40B4-BE49-F238E27FC236}">
                <a16:creationId xmlns:a16="http://schemas.microsoft.com/office/drawing/2014/main" id="{4BAA17CA-A5BB-4471-83A7-872D0A939B39}"/>
              </a:ext>
            </a:extLst>
          </p:cNvPr>
          <p:cNvSpPr txBox="1">
            <a:spLocks/>
          </p:cNvSpPr>
          <p:nvPr userDrawn="1"/>
        </p:nvSpPr>
        <p:spPr>
          <a:xfrm>
            <a:off x="4822258" y="2625891"/>
            <a:ext cx="2547486" cy="236966"/>
          </a:xfrm>
          <a:prstGeom prst="rect">
            <a:avLst/>
          </a:prstGeom>
        </p:spPr>
        <p:txBody>
          <a:bodyPr vert="horz" wrap="square" lIns="58652" tIns="29326" rIns="58652" bIns="29326" rtlCol="0">
            <a:spAutoFit/>
          </a:bodyPr>
          <a:lstStyle>
            <a:defPPr>
              <a:defRPr lang="nb-NO"/>
            </a:defPPr>
            <a:lvl1pPr indent="0" algn="ctr" defTabSz="914348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55" baseline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1069162" indent="-356387" defTabSz="1425550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/>
            </a:lvl2pPr>
            <a:lvl3pPr marL="1781937" indent="-356387" defTabSz="1425550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/>
            </a:lvl3pPr>
            <a:lvl4pPr marL="2494712" indent="-356387" defTabSz="1425550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/>
            </a:lvl4pPr>
            <a:lvl5pPr marL="3207487" indent="-356387" defTabSz="1425550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/>
            </a:lvl5pPr>
            <a:lvl6pPr marL="3920261" indent="-356387" defTabSz="1425550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/>
            </a:lvl6pPr>
            <a:lvl7pPr marL="4633036" indent="-356387" defTabSz="1425550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/>
            </a:lvl7pPr>
            <a:lvl8pPr marL="5345811" indent="-356387" defTabSz="1425550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/>
            </a:lvl8pPr>
            <a:lvl9pPr marL="6058586" indent="-356387" defTabSz="1425550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/>
            </a:lvl9pPr>
          </a:lstStyle>
          <a:p>
            <a:pPr lvl="0"/>
            <a:r>
              <a:rPr lang="nb-NO"/>
              <a:t>ENABLING EFFICIENT HEALTHCARE</a:t>
            </a:r>
          </a:p>
          <a:p>
            <a:pPr lvl="0"/>
            <a:endParaRPr lang="nb-NO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C4FAC9EA-FF6D-48F0-8AAD-6374A1CA0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5467" y="2182707"/>
            <a:ext cx="1061066" cy="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2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EAD3945-1EFA-4B44-B9FF-CE586FA9AF3E}"/>
              </a:ext>
            </a:extLst>
          </p:cNvPr>
          <p:cNvSpPr/>
          <p:nvPr userDrawn="1"/>
        </p:nvSpPr>
        <p:spPr>
          <a:xfrm>
            <a:off x="170" y="1"/>
            <a:ext cx="12191830" cy="63647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Sitattegn">
            <a:extLst>
              <a:ext uri="{FF2B5EF4-FFF2-40B4-BE49-F238E27FC236}">
                <a16:creationId xmlns:a16="http://schemas.microsoft.com/office/drawing/2014/main" id="{7BA9E19F-F358-4092-AF64-752577CD7458}"/>
              </a:ext>
            </a:extLst>
          </p:cNvPr>
          <p:cNvSpPr txBox="1"/>
          <p:nvPr userDrawn="1"/>
        </p:nvSpPr>
        <p:spPr>
          <a:xfrm>
            <a:off x="3243691" y="2050256"/>
            <a:ext cx="383619" cy="923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nb-NO" sz="650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</a:t>
            </a:r>
            <a:endParaRPr lang="nb-NO" sz="6500">
              <a:solidFill>
                <a:schemeClr val="accent6"/>
              </a:solidFill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E38EC3-D3E0-412D-BD59-CEBB4896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F72F-3EC3-4A51-9897-ABE83526E0D8}" type="datetimeFigureOut">
              <a:rPr lang="nb-NO" smtClean="0"/>
              <a:pPr/>
              <a:t>24.08.2023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E3BA393-1DBD-46FC-BBBD-4CF491D8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769CEE-8150-4BED-A645-178FC0AE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8EFA-5A57-4007-B5F0-BBA275C3C305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ADBD7BB-180B-4E8C-9FA1-107CFCD0F9CF}"/>
              </a:ext>
            </a:extLst>
          </p:cNvPr>
          <p:cNvCxnSpPr>
            <a:cxnSpLocks/>
          </p:cNvCxnSpPr>
          <p:nvPr userDrawn="1"/>
        </p:nvCxnSpPr>
        <p:spPr>
          <a:xfrm>
            <a:off x="170" y="6372964"/>
            <a:ext cx="1452334" cy="0"/>
          </a:xfrm>
          <a:prstGeom prst="line">
            <a:avLst/>
          </a:prstGeom>
          <a:ln w="31750">
            <a:solidFill>
              <a:srgbClr val="F27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48585D3-4019-4E38-8645-038105622A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76650" y="2210576"/>
            <a:ext cx="4838700" cy="1489075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spcBef>
                <a:spcPts val="1500"/>
              </a:spcBef>
              <a:buNone/>
              <a:defRPr b="1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2pPr>
          </a:lstStyle>
          <a:p>
            <a:pPr lvl="0"/>
            <a:r>
              <a:rPr lang="nb-NO"/>
              <a:t>Skriv inn sitat. For avsender, bruk tekstinnrykk nivå 2 på nytt avsnitt.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57598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EAD3945-1EFA-4B44-B9FF-CE586FA9AF3E}"/>
              </a:ext>
            </a:extLst>
          </p:cNvPr>
          <p:cNvSpPr/>
          <p:nvPr userDrawn="1"/>
        </p:nvSpPr>
        <p:spPr>
          <a:xfrm>
            <a:off x="170" y="1"/>
            <a:ext cx="12191830" cy="6364764"/>
          </a:xfrm>
          <a:prstGeom prst="rect">
            <a:avLst/>
          </a:prstGeom>
          <a:solidFill>
            <a:srgbClr val="D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E38EC3-D3E0-412D-BD59-CEBB4896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F72F-3EC3-4A51-9897-ABE83526E0D8}" type="datetimeFigureOut">
              <a:rPr lang="nb-NO" smtClean="0"/>
              <a:pPr/>
              <a:t>24.08.2023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E3BA393-1DBD-46FC-BBBD-4CF491D8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769CEE-8150-4BED-A645-178FC0AE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8EFA-5A57-4007-B5F0-BBA275C3C305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ADBD7BB-180B-4E8C-9FA1-107CFCD0F9CF}"/>
              </a:ext>
            </a:extLst>
          </p:cNvPr>
          <p:cNvCxnSpPr>
            <a:cxnSpLocks/>
          </p:cNvCxnSpPr>
          <p:nvPr userDrawn="1"/>
        </p:nvCxnSpPr>
        <p:spPr>
          <a:xfrm>
            <a:off x="170" y="6372964"/>
            <a:ext cx="1452334" cy="0"/>
          </a:xfrm>
          <a:prstGeom prst="line">
            <a:avLst/>
          </a:prstGeom>
          <a:ln w="31750">
            <a:solidFill>
              <a:srgbClr val="F27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48585D3-4019-4E38-8645-038105622A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76650" y="2210576"/>
            <a:ext cx="4838700" cy="1489075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spcBef>
                <a:spcPts val="1500"/>
              </a:spcBef>
              <a:buNone/>
              <a:defRPr b="1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2pPr>
          </a:lstStyle>
          <a:p>
            <a:pPr lvl="0"/>
            <a:r>
              <a:rPr lang="nb-NO"/>
              <a:t>Skriv inn sitat. For avsender, bruk tekstinnrykk nivå 2 på nytt avsnitt.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Sitattegn">
            <a:extLst>
              <a:ext uri="{FF2B5EF4-FFF2-40B4-BE49-F238E27FC236}">
                <a16:creationId xmlns:a16="http://schemas.microsoft.com/office/drawing/2014/main" id="{B0E9884F-2C1D-4602-96C2-C0464F2B3A37}"/>
              </a:ext>
            </a:extLst>
          </p:cNvPr>
          <p:cNvSpPr txBox="1"/>
          <p:nvPr userDrawn="1"/>
        </p:nvSpPr>
        <p:spPr>
          <a:xfrm>
            <a:off x="3243691" y="2050256"/>
            <a:ext cx="383619" cy="923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nb-NO" sz="650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</a:t>
            </a:r>
            <a:endParaRPr lang="nb-NO" sz="65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3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0100EA-31B5-43E8-9FF1-A253DC99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62B4F57-ED31-47BA-ADD0-8D7FEE529507}"/>
              </a:ext>
            </a:extLst>
          </p:cNvPr>
          <p:cNvSpPr/>
          <p:nvPr userDrawn="1"/>
        </p:nvSpPr>
        <p:spPr>
          <a:xfrm>
            <a:off x="169" y="1458913"/>
            <a:ext cx="6913109" cy="48997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DAED0C3-1688-4F1D-B8D3-C3C2659FAB28}"/>
              </a:ext>
            </a:extLst>
          </p:cNvPr>
          <p:cNvSpPr/>
          <p:nvPr userDrawn="1"/>
        </p:nvSpPr>
        <p:spPr>
          <a:xfrm>
            <a:off x="6913278" y="1466292"/>
            <a:ext cx="5278553" cy="48997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81014ED0-3D05-4043-876C-AC3E6AFFB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332" y="1987201"/>
            <a:ext cx="5004594" cy="4170838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BF74771-5AE2-4745-ADFD-F23F5C2C94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0676" y="1987201"/>
            <a:ext cx="3113087" cy="4170838"/>
          </a:xfrm>
        </p:spPr>
        <p:txBody>
          <a:bodyPr/>
          <a:lstStyle>
            <a:lvl1pPr marL="0" indent="0">
              <a:buNone/>
              <a:defRPr sz="1160" u="none">
                <a:solidFill>
                  <a:srgbClr val="0A0D3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126000" indent="-126000">
              <a:buFont typeface="Wingdings" panose="05000000000000000000" pitchFamily="2" charset="2"/>
              <a:buChar char="§"/>
              <a:defRPr sz="1160">
                <a:solidFill>
                  <a:srgbClr val="0A0D30"/>
                </a:solidFill>
              </a:defRPr>
            </a:lvl2pPr>
            <a:lvl3pPr marL="324000">
              <a:defRPr sz="1160">
                <a:solidFill>
                  <a:srgbClr val="0A0D30"/>
                </a:solidFill>
              </a:defRPr>
            </a:lvl3pPr>
            <a:lvl4pPr>
              <a:defRPr>
                <a:solidFill>
                  <a:srgbClr val="0A0D30"/>
                </a:solidFill>
              </a:defRPr>
            </a:lvl4pPr>
            <a:lvl5pPr>
              <a:defRPr>
                <a:solidFill>
                  <a:srgbClr val="0A0D30"/>
                </a:solidFill>
              </a:defRPr>
            </a:lvl5pPr>
          </a:lstStyle>
          <a:p>
            <a:pPr lvl="0"/>
            <a:r>
              <a:rPr lang="nb-NO"/>
              <a:t>Dette er en overskrift, som bruker </a:t>
            </a:r>
            <a:r>
              <a:rPr lang="nb-NO" err="1"/>
              <a:t>innrykksnivå</a:t>
            </a:r>
            <a:r>
              <a:rPr lang="nb-NO"/>
              <a:t> 1. For tekst, bruk </a:t>
            </a:r>
            <a:r>
              <a:rPr lang="nb-NO" err="1"/>
              <a:t>innrykksnivå</a:t>
            </a:r>
            <a:r>
              <a:rPr lang="nb-NO"/>
              <a:t> 2 på nytt avsnitt.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22835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onn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0100EA-31B5-43E8-9FF1-A253DC99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62B4F57-ED31-47BA-ADD0-8D7FEE529507}"/>
              </a:ext>
            </a:extLst>
          </p:cNvPr>
          <p:cNvSpPr/>
          <p:nvPr userDrawn="1"/>
        </p:nvSpPr>
        <p:spPr>
          <a:xfrm>
            <a:off x="169" y="1458913"/>
            <a:ext cx="6913109" cy="48997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81014ED0-3D05-4043-876C-AC3E6AFFB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332" y="1987201"/>
            <a:ext cx="5004594" cy="4170838"/>
          </a:xfrm>
        </p:spPr>
        <p:txBody>
          <a:bodyPr/>
          <a:lstStyle>
            <a:lvl1pPr marL="0" indent="0">
              <a:buNone/>
              <a:defRPr>
                <a:solidFill>
                  <a:srgbClr val="0A0D30"/>
                </a:solidFill>
              </a:defRPr>
            </a:lvl1pPr>
            <a:lvl2pPr>
              <a:defRPr>
                <a:solidFill>
                  <a:srgbClr val="0A0D30"/>
                </a:solidFill>
              </a:defRPr>
            </a:lvl2pPr>
            <a:lvl3pPr>
              <a:defRPr>
                <a:solidFill>
                  <a:srgbClr val="0A0D30"/>
                </a:solidFill>
              </a:defRPr>
            </a:lvl3pPr>
            <a:lvl4pPr>
              <a:defRPr>
                <a:solidFill>
                  <a:srgbClr val="0A0D30"/>
                </a:solidFill>
              </a:defRPr>
            </a:lvl4pPr>
            <a:lvl5pPr>
              <a:defRPr>
                <a:solidFill>
                  <a:srgbClr val="0A0D3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BF74771-5AE2-4745-ADFD-F23F5C2C94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3114" y="1626468"/>
            <a:ext cx="3054349" cy="1008782"/>
          </a:xfrm>
        </p:spPr>
        <p:txBody>
          <a:bodyPr/>
          <a:lstStyle>
            <a:lvl1pPr marL="0" indent="0">
              <a:buNone/>
              <a:defRPr sz="1160" u="none">
                <a:solidFill>
                  <a:srgbClr val="0A0D30"/>
                </a:solidFill>
                <a:latin typeface="+mn-lt"/>
                <a:ea typeface="Source Sans Pro SemiBold" panose="020B0603030403020204" pitchFamily="34" charset="0"/>
              </a:defRPr>
            </a:lvl1pPr>
            <a:lvl2pPr marL="126000" indent="-126000">
              <a:buFont typeface="Arial" panose="020B0604020202020204" pitchFamily="34" charset="0"/>
              <a:buChar char="•"/>
              <a:defRPr sz="1160">
                <a:solidFill>
                  <a:srgbClr val="0A0D30"/>
                </a:solidFill>
              </a:defRPr>
            </a:lvl2pPr>
            <a:lvl3pPr marL="324000">
              <a:defRPr sz="1160">
                <a:solidFill>
                  <a:srgbClr val="0A0D30"/>
                </a:solidFill>
              </a:defRPr>
            </a:lvl3pPr>
            <a:lvl4pPr>
              <a:defRPr>
                <a:solidFill>
                  <a:srgbClr val="0A0D30"/>
                </a:solidFill>
              </a:defRPr>
            </a:lvl4pPr>
            <a:lvl5pPr>
              <a:defRPr>
                <a:solidFill>
                  <a:srgbClr val="0A0D30"/>
                </a:solidFill>
              </a:defRPr>
            </a:lvl5pPr>
          </a:lstStyle>
          <a:p>
            <a:pPr lvl="0"/>
            <a:r>
              <a:rPr lang="nb-NO"/>
              <a:t>Klikk for å skrive inn tekst.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EBDAD65B-F5F8-4355-A58C-863AE715CE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13277" y="2885319"/>
            <a:ext cx="5278553" cy="3473364"/>
          </a:xfr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lIns="720000" rIns="720000" bIns="720000" anchor="ctr" anchorCtr="1"/>
          <a:lstStyle>
            <a:lvl1pPr marL="0" indent="0" algn="ctr">
              <a:buNone/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nb-NO" noProof="0"/>
              <a:t>Dra inn et bilde eller klikk på ikonet for å legge til. Juster utsnitt på Bildeformat-fanen &gt; Beskjær.</a:t>
            </a:r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FF47B2D8-6651-4F5E-B3D7-46CA8392AD5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1390" y="1712443"/>
            <a:ext cx="503390" cy="510057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1005821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-del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F15A64-20FB-43D9-A255-0E4BEE00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73BDC72-E520-4A8A-90DA-C794B70B28DE}"/>
              </a:ext>
            </a:extLst>
          </p:cNvPr>
          <p:cNvSpPr/>
          <p:nvPr userDrawn="1"/>
        </p:nvSpPr>
        <p:spPr>
          <a:xfrm>
            <a:off x="170" y="1458913"/>
            <a:ext cx="9372430" cy="4906962"/>
          </a:xfrm>
          <a:prstGeom prst="rect">
            <a:avLst/>
          </a:prstGeom>
          <a:solidFill>
            <a:srgbClr val="FF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6DE44DB-64C4-4916-BB30-F14076FE3D6A}"/>
              </a:ext>
            </a:extLst>
          </p:cNvPr>
          <p:cNvSpPr>
            <a:spLocks/>
          </p:cNvSpPr>
          <p:nvPr userDrawn="1"/>
        </p:nvSpPr>
        <p:spPr>
          <a:xfrm>
            <a:off x="9376334" y="1458913"/>
            <a:ext cx="2827717" cy="4906962"/>
          </a:xfrm>
          <a:prstGeom prst="rect">
            <a:avLst/>
          </a:prstGeom>
          <a:solidFill>
            <a:srgbClr val="FAC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Plassholder for tekst 12">
            <a:extLst>
              <a:ext uri="{FF2B5EF4-FFF2-40B4-BE49-F238E27FC236}">
                <a16:creationId xmlns:a16="http://schemas.microsoft.com/office/drawing/2014/main" id="{C6439575-2026-4FEA-8FED-29395C3A62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39166" y="425479"/>
            <a:ext cx="2066868" cy="2066868"/>
          </a:xfrm>
          <a:prstGeom prst="ellipse">
            <a:avLst/>
          </a:prstGeom>
          <a:solidFill>
            <a:schemeClr val="tx2"/>
          </a:solidFill>
        </p:spPr>
        <p:txBody>
          <a:bodyPr tIns="0" bIns="0" anchor="ctr" anchorCtr="1">
            <a:normAutofit/>
          </a:bodyPr>
          <a:lstStyle>
            <a:lvl1pPr marL="0" indent="0">
              <a:buNone/>
              <a:defRPr sz="116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Tekst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E01772E-F16B-4BDB-BC62-CB22299FB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332" y="1987201"/>
            <a:ext cx="6163468" cy="41708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036888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-delt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F15A64-20FB-43D9-A255-0E4BEE00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73BDC72-E520-4A8A-90DA-C794B70B28DE}"/>
              </a:ext>
            </a:extLst>
          </p:cNvPr>
          <p:cNvSpPr/>
          <p:nvPr userDrawn="1"/>
        </p:nvSpPr>
        <p:spPr>
          <a:xfrm>
            <a:off x="170" y="1458913"/>
            <a:ext cx="9372430" cy="49069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6DE44DB-64C4-4916-BB30-F14076FE3D6A}"/>
              </a:ext>
            </a:extLst>
          </p:cNvPr>
          <p:cNvSpPr>
            <a:spLocks/>
          </p:cNvSpPr>
          <p:nvPr userDrawn="1"/>
        </p:nvSpPr>
        <p:spPr>
          <a:xfrm>
            <a:off x="9376334" y="1458913"/>
            <a:ext cx="2827717" cy="4906962"/>
          </a:xfrm>
          <a:prstGeom prst="rect">
            <a:avLst/>
          </a:prstGeom>
          <a:solidFill>
            <a:srgbClr val="B1E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Plassholder for tekst 12">
            <a:extLst>
              <a:ext uri="{FF2B5EF4-FFF2-40B4-BE49-F238E27FC236}">
                <a16:creationId xmlns:a16="http://schemas.microsoft.com/office/drawing/2014/main" id="{C6439575-2026-4FEA-8FED-29395C3A62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39166" y="425479"/>
            <a:ext cx="2066868" cy="2066868"/>
          </a:xfrm>
          <a:prstGeom prst="ellipse">
            <a:avLst/>
          </a:prstGeom>
          <a:solidFill>
            <a:schemeClr val="tx2"/>
          </a:solidFill>
        </p:spPr>
        <p:txBody>
          <a:bodyPr tIns="0" bIns="0" anchor="ctr" anchorCtr="1">
            <a:normAutofit/>
          </a:bodyPr>
          <a:lstStyle>
            <a:lvl1pPr marL="0" indent="0">
              <a:buNone/>
              <a:defRPr sz="116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Tekst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E01772E-F16B-4BDB-BC62-CB22299FB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332" y="1987201"/>
            <a:ext cx="6163468" cy="41708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59594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8CFCC-E2E4-4385-AD81-8EC87B086ADF}"/>
              </a:ext>
            </a:extLst>
          </p:cNvPr>
          <p:cNvSpPr/>
          <p:nvPr userDrawn="1"/>
        </p:nvSpPr>
        <p:spPr>
          <a:xfrm>
            <a:off x="170" y="1458840"/>
            <a:ext cx="12191661" cy="49070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528B4E-0C6A-4D53-A961-D1A3035C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78DA41D-7A0A-432C-B544-FE801B3B4E9A}"/>
              </a:ext>
            </a:extLst>
          </p:cNvPr>
          <p:cNvSpPr>
            <a:spLocks/>
          </p:cNvSpPr>
          <p:nvPr userDrawn="1"/>
        </p:nvSpPr>
        <p:spPr bwMode="gray">
          <a:xfrm>
            <a:off x="2995089" y="2550559"/>
            <a:ext cx="833482" cy="1040857"/>
          </a:xfrm>
          <a:custGeom>
            <a:avLst/>
            <a:gdLst>
              <a:gd name="T0" fmla="*/ 0 w 351"/>
              <a:gd name="T1" fmla="*/ 175 h 439"/>
              <a:gd name="T2" fmla="*/ 176 w 351"/>
              <a:gd name="T3" fmla="*/ 0 h 439"/>
              <a:gd name="T4" fmla="*/ 351 w 351"/>
              <a:gd name="T5" fmla="*/ 175 h 439"/>
              <a:gd name="T6" fmla="*/ 285 w 351"/>
              <a:gd name="T7" fmla="*/ 313 h 439"/>
              <a:gd name="T8" fmla="*/ 176 w 351"/>
              <a:gd name="T9" fmla="*/ 439 h 439"/>
              <a:gd name="T10" fmla="*/ 61 w 351"/>
              <a:gd name="T11" fmla="*/ 313 h 439"/>
              <a:gd name="T12" fmla="*/ 0 w 351"/>
              <a:gd name="T13" fmla="*/ 17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" h="439">
                <a:moveTo>
                  <a:pt x="0" y="175"/>
                </a:moveTo>
                <a:cubicBezTo>
                  <a:pt x="0" y="79"/>
                  <a:pt x="79" y="0"/>
                  <a:pt x="176" y="0"/>
                </a:cubicBezTo>
                <a:cubicBezTo>
                  <a:pt x="272" y="0"/>
                  <a:pt x="351" y="79"/>
                  <a:pt x="351" y="175"/>
                </a:cubicBezTo>
                <a:cubicBezTo>
                  <a:pt x="351" y="231"/>
                  <a:pt x="321" y="268"/>
                  <a:pt x="285" y="313"/>
                </a:cubicBezTo>
                <a:cubicBezTo>
                  <a:pt x="261" y="343"/>
                  <a:pt x="176" y="439"/>
                  <a:pt x="176" y="439"/>
                </a:cubicBezTo>
                <a:cubicBezTo>
                  <a:pt x="176" y="439"/>
                  <a:pt x="91" y="348"/>
                  <a:pt x="61" y="313"/>
                </a:cubicBezTo>
                <a:cubicBezTo>
                  <a:pt x="31" y="277"/>
                  <a:pt x="0" y="227"/>
                  <a:pt x="0" y="1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8652" tIns="29326" rIns="58652" bIns="29326" numCol="1" anchor="t" anchorCtr="0" compatLnSpc="1">
            <a:prstTxWarp prst="textNoShape">
              <a:avLst/>
            </a:prstTxWarp>
          </a:bodyPr>
          <a:lstStyle/>
          <a:p>
            <a:pPr defTabSz="586496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539">
              <a:solidFill>
                <a:srgbClr val="606060"/>
              </a:solidFill>
              <a:latin typeface="Calibri Light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2AF32B1-CEFA-4430-8771-DD771124D4BD}"/>
              </a:ext>
            </a:extLst>
          </p:cNvPr>
          <p:cNvSpPr>
            <a:spLocks/>
          </p:cNvSpPr>
          <p:nvPr userDrawn="1"/>
        </p:nvSpPr>
        <p:spPr bwMode="gray">
          <a:xfrm>
            <a:off x="5679259" y="2550559"/>
            <a:ext cx="833482" cy="1040857"/>
          </a:xfrm>
          <a:custGeom>
            <a:avLst/>
            <a:gdLst>
              <a:gd name="T0" fmla="*/ 0 w 351"/>
              <a:gd name="T1" fmla="*/ 175 h 439"/>
              <a:gd name="T2" fmla="*/ 176 w 351"/>
              <a:gd name="T3" fmla="*/ 0 h 439"/>
              <a:gd name="T4" fmla="*/ 351 w 351"/>
              <a:gd name="T5" fmla="*/ 175 h 439"/>
              <a:gd name="T6" fmla="*/ 285 w 351"/>
              <a:gd name="T7" fmla="*/ 313 h 439"/>
              <a:gd name="T8" fmla="*/ 176 w 351"/>
              <a:gd name="T9" fmla="*/ 439 h 439"/>
              <a:gd name="T10" fmla="*/ 61 w 351"/>
              <a:gd name="T11" fmla="*/ 313 h 439"/>
              <a:gd name="T12" fmla="*/ 0 w 351"/>
              <a:gd name="T13" fmla="*/ 17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" h="439">
                <a:moveTo>
                  <a:pt x="0" y="175"/>
                </a:moveTo>
                <a:cubicBezTo>
                  <a:pt x="0" y="79"/>
                  <a:pt x="79" y="0"/>
                  <a:pt x="176" y="0"/>
                </a:cubicBezTo>
                <a:cubicBezTo>
                  <a:pt x="272" y="0"/>
                  <a:pt x="351" y="79"/>
                  <a:pt x="351" y="175"/>
                </a:cubicBezTo>
                <a:cubicBezTo>
                  <a:pt x="351" y="231"/>
                  <a:pt x="321" y="268"/>
                  <a:pt x="285" y="313"/>
                </a:cubicBezTo>
                <a:cubicBezTo>
                  <a:pt x="261" y="343"/>
                  <a:pt x="176" y="439"/>
                  <a:pt x="176" y="439"/>
                </a:cubicBezTo>
                <a:cubicBezTo>
                  <a:pt x="176" y="439"/>
                  <a:pt x="91" y="348"/>
                  <a:pt x="61" y="313"/>
                </a:cubicBezTo>
                <a:cubicBezTo>
                  <a:pt x="31" y="277"/>
                  <a:pt x="0" y="227"/>
                  <a:pt x="0" y="1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8652" tIns="29326" rIns="58652" bIns="29326" numCol="1" anchor="t" anchorCtr="0" compatLnSpc="1">
            <a:prstTxWarp prst="textNoShape">
              <a:avLst/>
            </a:prstTxWarp>
          </a:bodyPr>
          <a:lstStyle/>
          <a:p>
            <a:pPr defTabSz="586496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539">
              <a:solidFill>
                <a:srgbClr val="606060"/>
              </a:solidFill>
              <a:latin typeface="Calibri Light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9D0F8D7-CA05-4087-AFF9-3FF6E91B02FA}"/>
              </a:ext>
            </a:extLst>
          </p:cNvPr>
          <p:cNvSpPr>
            <a:spLocks/>
          </p:cNvSpPr>
          <p:nvPr userDrawn="1"/>
        </p:nvSpPr>
        <p:spPr bwMode="gray">
          <a:xfrm>
            <a:off x="8363429" y="2550559"/>
            <a:ext cx="833482" cy="1040857"/>
          </a:xfrm>
          <a:custGeom>
            <a:avLst/>
            <a:gdLst>
              <a:gd name="T0" fmla="*/ 0 w 351"/>
              <a:gd name="T1" fmla="*/ 175 h 439"/>
              <a:gd name="T2" fmla="*/ 176 w 351"/>
              <a:gd name="T3" fmla="*/ 0 h 439"/>
              <a:gd name="T4" fmla="*/ 351 w 351"/>
              <a:gd name="T5" fmla="*/ 175 h 439"/>
              <a:gd name="T6" fmla="*/ 285 w 351"/>
              <a:gd name="T7" fmla="*/ 313 h 439"/>
              <a:gd name="T8" fmla="*/ 176 w 351"/>
              <a:gd name="T9" fmla="*/ 439 h 439"/>
              <a:gd name="T10" fmla="*/ 61 w 351"/>
              <a:gd name="T11" fmla="*/ 313 h 439"/>
              <a:gd name="T12" fmla="*/ 0 w 351"/>
              <a:gd name="T13" fmla="*/ 17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" h="439">
                <a:moveTo>
                  <a:pt x="0" y="175"/>
                </a:moveTo>
                <a:cubicBezTo>
                  <a:pt x="0" y="79"/>
                  <a:pt x="79" y="0"/>
                  <a:pt x="176" y="0"/>
                </a:cubicBezTo>
                <a:cubicBezTo>
                  <a:pt x="272" y="0"/>
                  <a:pt x="351" y="79"/>
                  <a:pt x="351" y="175"/>
                </a:cubicBezTo>
                <a:cubicBezTo>
                  <a:pt x="351" y="231"/>
                  <a:pt x="321" y="268"/>
                  <a:pt x="285" y="313"/>
                </a:cubicBezTo>
                <a:cubicBezTo>
                  <a:pt x="261" y="343"/>
                  <a:pt x="176" y="439"/>
                  <a:pt x="176" y="439"/>
                </a:cubicBezTo>
                <a:cubicBezTo>
                  <a:pt x="176" y="439"/>
                  <a:pt x="91" y="348"/>
                  <a:pt x="61" y="313"/>
                </a:cubicBezTo>
                <a:cubicBezTo>
                  <a:pt x="31" y="277"/>
                  <a:pt x="0" y="227"/>
                  <a:pt x="0" y="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58652" tIns="29326" rIns="58652" bIns="29326" numCol="1" anchor="t" anchorCtr="0" compatLnSpc="1">
            <a:prstTxWarp prst="textNoShape">
              <a:avLst/>
            </a:prstTxWarp>
          </a:bodyPr>
          <a:lstStyle/>
          <a:p>
            <a:pPr defTabSz="586496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539">
              <a:solidFill>
                <a:srgbClr val="606060"/>
              </a:solidFill>
              <a:latin typeface="Calibri Light"/>
            </a:endParaRP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566AB150-6AB3-4AC4-ACFC-BBAD03E1B5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6399" y="3841750"/>
            <a:ext cx="2550862" cy="841375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CA92BEED-4EAA-497A-804A-3D53E86FD5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0569" y="3841750"/>
            <a:ext cx="2550862" cy="841375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7C5475F5-EA0D-4103-B0F2-37376A5B41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04740" y="3841750"/>
            <a:ext cx="2550862" cy="841375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Oval 4">
            <a:extLst>
              <a:ext uri="{FF2B5EF4-FFF2-40B4-BE49-F238E27FC236}">
                <a16:creationId xmlns:a16="http://schemas.microsoft.com/office/drawing/2014/main" id="{F8E8DEFA-FDAD-464E-9857-FD539C55C32C}"/>
              </a:ext>
            </a:extLst>
          </p:cNvPr>
          <p:cNvSpPr/>
          <p:nvPr userDrawn="1"/>
        </p:nvSpPr>
        <p:spPr bwMode="gray">
          <a:xfrm>
            <a:off x="3082755" y="2620018"/>
            <a:ext cx="658151" cy="65815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586496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70">
              <a:solidFill>
                <a:srgbClr val="606060"/>
              </a:solidFill>
              <a:latin typeface="Calibri Light"/>
            </a:endParaRP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F693753A-29E1-469D-B940-290E70562F44}"/>
              </a:ext>
            </a:extLst>
          </p:cNvPr>
          <p:cNvSpPr/>
          <p:nvPr userDrawn="1"/>
        </p:nvSpPr>
        <p:spPr bwMode="gray">
          <a:xfrm>
            <a:off x="5766924" y="2620018"/>
            <a:ext cx="658151" cy="65815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586496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70">
              <a:solidFill>
                <a:srgbClr val="606060"/>
              </a:solidFill>
              <a:latin typeface="Calibri Light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80509168-DA5A-485A-B311-27E57208425C}"/>
              </a:ext>
            </a:extLst>
          </p:cNvPr>
          <p:cNvSpPr/>
          <p:nvPr userDrawn="1"/>
        </p:nvSpPr>
        <p:spPr bwMode="gray">
          <a:xfrm>
            <a:off x="8451095" y="2620018"/>
            <a:ext cx="658151" cy="65815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586496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70">
              <a:solidFill>
                <a:srgbClr val="606060"/>
              </a:solidFill>
              <a:latin typeface="Calibri Light"/>
            </a:endParaRPr>
          </a:p>
        </p:txBody>
      </p:sp>
      <p:sp>
        <p:nvSpPr>
          <p:cNvPr id="17" name="Plassholder for innhold 14">
            <a:extLst>
              <a:ext uri="{FF2B5EF4-FFF2-40B4-BE49-F238E27FC236}">
                <a16:creationId xmlns:a16="http://schemas.microsoft.com/office/drawing/2014/main" id="{C35ADC49-67F5-4C4F-B098-B655F4CF25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160135" y="2694064"/>
            <a:ext cx="503390" cy="510057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8" name="Plassholder for innhold 14">
            <a:extLst>
              <a:ext uri="{FF2B5EF4-FFF2-40B4-BE49-F238E27FC236}">
                <a16:creationId xmlns:a16="http://schemas.microsoft.com/office/drawing/2014/main" id="{C16FF63C-7F97-4B56-BDB9-4491FE98B4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44304" y="2694064"/>
            <a:ext cx="503390" cy="510057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9" name="Plassholder for innhold 14">
            <a:extLst>
              <a:ext uri="{FF2B5EF4-FFF2-40B4-BE49-F238E27FC236}">
                <a16:creationId xmlns:a16="http://schemas.microsoft.com/office/drawing/2014/main" id="{15868C10-33EB-48C0-AB15-59C10260259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528475" y="2694064"/>
            <a:ext cx="503390" cy="510057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266394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1B9A6D-37EF-407B-B53D-FA310306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730EF9D-3312-4FF4-ADF7-F3DE8FCC6E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4120" y="2217458"/>
            <a:ext cx="3440430" cy="3864028"/>
          </a:xfrm>
        </p:spPr>
        <p:txBody>
          <a:bodyPr/>
          <a:lstStyle>
            <a:lvl1pPr marL="0" indent="0">
              <a:buNone/>
              <a:defRPr sz="1280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0" indent="0">
              <a:spcBef>
                <a:spcPts val="200"/>
              </a:spcBef>
              <a:buNone/>
              <a:defRPr/>
            </a:lvl2pPr>
            <a:lvl3pPr marL="324000">
              <a:defRPr/>
            </a:lvl3pPr>
          </a:lstStyle>
          <a:p>
            <a:pPr lvl="0"/>
            <a:r>
              <a:rPr lang="nb-NO"/>
              <a:t>Dette er en overskrift, som bruker </a:t>
            </a:r>
            <a:r>
              <a:rPr lang="nb-NO" err="1"/>
              <a:t>innrykksinvå</a:t>
            </a:r>
            <a:r>
              <a:rPr lang="nb-NO"/>
              <a:t> 1. For tekst bruk </a:t>
            </a:r>
            <a:r>
              <a:rPr lang="nb-NO" err="1"/>
              <a:t>innrykksnivå</a:t>
            </a:r>
            <a:r>
              <a:rPr lang="nb-NO"/>
              <a:t> 2 på nytt avsnitt. </a:t>
            </a:r>
            <a:br>
              <a:rPr lang="nb-NO"/>
            </a:br>
            <a:r>
              <a:rPr lang="nb-NO"/>
              <a:t>Legg inn ikoner, og flytt de slik at de passer med overskriftene.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2F7D8ED5-0461-4F1C-8416-A1FEBE76DB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1802" y="2217458"/>
            <a:ext cx="3440430" cy="3864028"/>
          </a:xfrm>
        </p:spPr>
        <p:txBody>
          <a:bodyPr/>
          <a:lstStyle>
            <a:lvl1pPr marL="0" indent="0">
              <a:buNone/>
              <a:defRPr sz="1280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0" indent="0">
              <a:spcBef>
                <a:spcPts val="200"/>
              </a:spcBef>
              <a:buNone/>
              <a:defRPr/>
            </a:lvl2pPr>
            <a:lvl3pPr marL="324000">
              <a:defRPr/>
            </a:lvl3pPr>
          </a:lstStyle>
          <a:p>
            <a:pPr lvl="0"/>
            <a:r>
              <a:rPr lang="nb-NO"/>
              <a:t>Dette er en overskrift, som bruker </a:t>
            </a:r>
            <a:r>
              <a:rPr lang="nb-NO" err="1"/>
              <a:t>innrykksinvå</a:t>
            </a:r>
            <a:r>
              <a:rPr lang="nb-NO"/>
              <a:t> 1. For tekst bruk </a:t>
            </a:r>
            <a:r>
              <a:rPr lang="nb-NO" err="1"/>
              <a:t>innrykksnivå</a:t>
            </a:r>
            <a:r>
              <a:rPr lang="nb-NO"/>
              <a:t> 2 på nytt avsnitt. 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1" name="Plassholder for innhold 14">
            <a:extLst>
              <a:ext uri="{FF2B5EF4-FFF2-40B4-BE49-F238E27FC236}">
                <a16:creationId xmlns:a16="http://schemas.microsoft.com/office/drawing/2014/main" id="{D6522D9D-391D-42E1-9B10-2E1EE7C06A1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44699" y="2217458"/>
            <a:ext cx="307185" cy="311254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3" name="Plassholder for innhold 14">
            <a:extLst>
              <a:ext uri="{FF2B5EF4-FFF2-40B4-BE49-F238E27FC236}">
                <a16:creationId xmlns:a16="http://schemas.microsoft.com/office/drawing/2014/main" id="{18FB0943-4816-4670-8317-E54D2C7AE62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44699" y="3413727"/>
            <a:ext cx="307185" cy="311254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4" name="Plassholder for innhold 14">
            <a:extLst>
              <a:ext uri="{FF2B5EF4-FFF2-40B4-BE49-F238E27FC236}">
                <a16:creationId xmlns:a16="http://schemas.microsoft.com/office/drawing/2014/main" id="{E691047E-BB29-4D59-BD80-CAE36F7E737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044699" y="4609996"/>
            <a:ext cx="307185" cy="311254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319299F2-947D-4518-BF74-5997D6B4647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729807" y="2217458"/>
            <a:ext cx="307185" cy="311254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6" name="Plassholder for innhold 14">
            <a:extLst>
              <a:ext uri="{FF2B5EF4-FFF2-40B4-BE49-F238E27FC236}">
                <a16:creationId xmlns:a16="http://schemas.microsoft.com/office/drawing/2014/main" id="{2066AF66-1748-4B17-8E1D-8482D90CF82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729807" y="3413727"/>
            <a:ext cx="307185" cy="311254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7" name="Plassholder for innhold 14">
            <a:extLst>
              <a:ext uri="{FF2B5EF4-FFF2-40B4-BE49-F238E27FC236}">
                <a16:creationId xmlns:a16="http://schemas.microsoft.com/office/drawing/2014/main" id="{92668BEA-EFC0-4293-BCBD-932F56540F0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729807" y="4609996"/>
            <a:ext cx="307185" cy="311254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3875967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punkter/ikoner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30C78E-D065-41DB-93AC-24D5DF75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0F26F78-59B3-4281-A18E-D8BBB8855235}"/>
              </a:ext>
            </a:extLst>
          </p:cNvPr>
          <p:cNvSpPr/>
          <p:nvPr userDrawn="1"/>
        </p:nvSpPr>
        <p:spPr>
          <a:xfrm>
            <a:off x="6703605" y="1458913"/>
            <a:ext cx="5488395" cy="4906962"/>
          </a:xfrm>
          <a:prstGeom prst="rect">
            <a:avLst/>
          </a:prstGeom>
          <a:solidFill>
            <a:srgbClr val="FF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7EC2A4C6-9E7D-4388-9631-21F75E2224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19167" y="2001039"/>
            <a:ext cx="670386" cy="670386"/>
          </a:xfrm>
          <a:prstGeom prst="ellipse">
            <a:avLst/>
          </a:prstGeom>
          <a:solidFill>
            <a:schemeClr val="bg2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F37DD2E2-2D7F-48EE-ACD1-2B814F8D35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3245" y="1985144"/>
            <a:ext cx="4320417" cy="1419772"/>
          </a:xfrm>
        </p:spPr>
        <p:txBody>
          <a:bodyPr/>
          <a:lstStyle>
            <a:lvl1pPr marL="0" indent="0">
              <a:buNone/>
              <a:defRPr sz="1280" b="0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126000" indent="-126000">
              <a:spcBef>
                <a:spcPts val="200"/>
              </a:spcBef>
              <a:buFont typeface="Arial" panose="020B0604020202020204" pitchFamily="34" charset="0"/>
              <a:buChar char="•"/>
              <a:defRPr/>
            </a:lvl2pPr>
            <a:lvl3pPr marL="324000">
              <a:defRPr/>
            </a:lvl3pPr>
          </a:lstStyle>
          <a:p>
            <a:pPr lvl="0"/>
            <a:r>
              <a:rPr lang="nb-NO"/>
              <a:t>Dette er en overskrift, som bruker </a:t>
            </a:r>
            <a:r>
              <a:rPr lang="nb-NO" err="1"/>
              <a:t>innrykksinvå</a:t>
            </a:r>
            <a:r>
              <a:rPr lang="nb-NO"/>
              <a:t> 1. For tekst bruk </a:t>
            </a:r>
            <a:r>
              <a:rPr lang="nb-NO" err="1"/>
              <a:t>innrykksnivå</a:t>
            </a:r>
            <a:r>
              <a:rPr lang="nb-NO"/>
              <a:t> 2 på nytt avsnitt. </a:t>
            </a:r>
            <a:br>
              <a:rPr lang="nb-NO"/>
            </a:br>
            <a:r>
              <a:rPr lang="nb-NO"/>
              <a:t>Legg inn ikoner, og flytt de slik at de passer med overskriftene.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4" name="Plassholder for innhold 8">
            <a:extLst>
              <a:ext uri="{FF2B5EF4-FFF2-40B4-BE49-F238E27FC236}">
                <a16:creationId xmlns:a16="http://schemas.microsoft.com/office/drawing/2014/main" id="{0DFDC3CD-92F6-4863-8992-B75E784E32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19167" y="3489467"/>
            <a:ext cx="670386" cy="670386"/>
          </a:xfrm>
          <a:prstGeom prst="ellipse">
            <a:avLst/>
          </a:prstGeom>
          <a:solidFill>
            <a:schemeClr val="bg2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6" name="Plassholder for innhold 8">
            <a:extLst>
              <a:ext uri="{FF2B5EF4-FFF2-40B4-BE49-F238E27FC236}">
                <a16:creationId xmlns:a16="http://schemas.microsoft.com/office/drawing/2014/main" id="{41C5BE31-C8DA-49ED-A7EB-9532B354FF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219167" y="4961999"/>
            <a:ext cx="670386" cy="670386"/>
          </a:xfrm>
          <a:prstGeom prst="ellipse">
            <a:avLst/>
          </a:prstGeom>
          <a:solidFill>
            <a:schemeClr val="bg2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9" name="Plassholder for diagram 18">
            <a:extLst>
              <a:ext uri="{FF2B5EF4-FFF2-40B4-BE49-F238E27FC236}">
                <a16:creationId xmlns:a16="http://schemas.microsoft.com/office/drawing/2014/main" id="{A44194CD-D0E8-4C4F-8D07-9CBF3DA3AEA4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908800" y="1685926"/>
            <a:ext cx="4835525" cy="4438650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BD0469F9-DE2C-40BD-B0EF-D262835EAB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23245" y="3470975"/>
            <a:ext cx="4320417" cy="1419772"/>
          </a:xfrm>
        </p:spPr>
        <p:txBody>
          <a:bodyPr/>
          <a:lstStyle>
            <a:lvl1pPr marL="0" indent="0">
              <a:buNone/>
              <a:defRPr sz="1280" b="0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126000" indent="-126000">
              <a:spcBef>
                <a:spcPts val="200"/>
              </a:spcBef>
              <a:buFont typeface="Arial" panose="020B0604020202020204" pitchFamily="34" charset="0"/>
              <a:buChar char="•"/>
              <a:defRPr/>
            </a:lvl2pPr>
            <a:lvl3pPr marL="324000">
              <a:defRPr/>
            </a:lvl3pPr>
          </a:lstStyle>
          <a:p>
            <a:pPr lvl="0"/>
            <a:r>
              <a:rPr lang="nb-NO"/>
              <a:t>Dette er en overskrift, som bruker </a:t>
            </a:r>
            <a:r>
              <a:rPr lang="nb-NO" err="1"/>
              <a:t>innrykksinvå</a:t>
            </a:r>
            <a:r>
              <a:rPr lang="nb-NO"/>
              <a:t> 1. For tekst bruk </a:t>
            </a:r>
            <a:r>
              <a:rPr lang="nb-NO" err="1"/>
              <a:t>innrykksnivå</a:t>
            </a:r>
            <a:r>
              <a:rPr lang="nb-NO"/>
              <a:t> 2 på nytt avsnitt. </a:t>
            </a:r>
            <a:br>
              <a:rPr lang="nb-NO"/>
            </a:br>
            <a:r>
              <a:rPr lang="nb-NO"/>
              <a:t>Legg inn ikoner, og flytt de slik at de passer med overskriftene.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9957DF51-D174-4EF4-A649-F812CAA334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245" y="4943507"/>
            <a:ext cx="4320417" cy="1419772"/>
          </a:xfrm>
        </p:spPr>
        <p:txBody>
          <a:bodyPr/>
          <a:lstStyle>
            <a:lvl1pPr marL="0" indent="0">
              <a:buNone/>
              <a:defRPr sz="1280" b="0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126000" indent="-126000">
              <a:spcBef>
                <a:spcPts val="200"/>
              </a:spcBef>
              <a:buFont typeface="Arial" panose="020B0604020202020204" pitchFamily="34" charset="0"/>
              <a:buChar char="•"/>
              <a:defRPr/>
            </a:lvl2pPr>
            <a:lvl3pPr marL="324000">
              <a:defRPr/>
            </a:lvl3pPr>
          </a:lstStyle>
          <a:p>
            <a:pPr lvl="0"/>
            <a:r>
              <a:rPr lang="nb-NO"/>
              <a:t>Dette er en overskrift, som bruker </a:t>
            </a:r>
            <a:r>
              <a:rPr lang="nb-NO" err="1"/>
              <a:t>innrykksinvå</a:t>
            </a:r>
            <a:r>
              <a:rPr lang="nb-NO"/>
              <a:t> 1. For tekst bruk </a:t>
            </a:r>
            <a:r>
              <a:rPr lang="nb-NO" err="1"/>
              <a:t>innrykksnivå</a:t>
            </a:r>
            <a:r>
              <a:rPr lang="nb-NO"/>
              <a:t> 2 på nytt avsnitt. </a:t>
            </a:r>
            <a:br>
              <a:rPr lang="nb-NO"/>
            </a:br>
            <a:r>
              <a:rPr lang="nb-NO"/>
              <a:t>Legg inn ikoner, og flytt de slik at de passer med overskriftene.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477787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delt,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0">
            <a:extLst>
              <a:ext uri="{FF2B5EF4-FFF2-40B4-BE49-F238E27FC236}">
                <a16:creationId xmlns:a16="http://schemas.microsoft.com/office/drawing/2014/main" id="{C4702001-8191-424C-8B93-6E33D84672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5830" cy="3429000"/>
          </a:xfr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lIns="720000" rIns="720000" bIns="720000" anchor="ctr" anchorCtr="1"/>
          <a:lstStyle>
            <a:lvl1pPr marL="0" indent="0" algn="ctr">
              <a:buNone/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nb-NO" noProof="0"/>
              <a:t>Dra inn et bilde eller klikk på ikonet for å legge til. Juster utsnitt på Bildeformat-fanen &gt; Beskjær.</a:t>
            </a:r>
          </a:p>
        </p:txBody>
      </p:sp>
      <p:sp>
        <p:nvSpPr>
          <p:cNvPr id="9" name="Plassholder for bilde 10">
            <a:extLst>
              <a:ext uri="{FF2B5EF4-FFF2-40B4-BE49-F238E27FC236}">
                <a16:creationId xmlns:a16="http://schemas.microsoft.com/office/drawing/2014/main" id="{3540A0C5-0256-47E0-AAD0-6E5A087156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75" y="3429000"/>
            <a:ext cx="6092425" cy="3428993"/>
          </a:xfrm>
          <a:pattFill prst="wdDn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lIns="720000" rIns="720000" bIns="720000" anchor="ctr" anchorCtr="1"/>
          <a:lstStyle>
            <a:lvl1pPr marL="0" indent="0" algn="ctr">
              <a:buNone/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nb-NO" noProof="0"/>
              <a:t>Dra inn et bilde eller klikk på ikonet for å legge til. Juster utsnitt på Bildeformat-fanen &gt; Beskjær.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8F2DBC3-47CD-4548-BD68-C00487B6F1AA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CE0E8198-9526-4F66-85E7-064FD82359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5330" y="1666875"/>
            <a:ext cx="3938588" cy="169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6" name="Plassholder for tekst 13">
            <a:extLst>
              <a:ext uri="{FF2B5EF4-FFF2-40B4-BE49-F238E27FC236}">
                <a16:creationId xmlns:a16="http://schemas.microsoft.com/office/drawing/2014/main" id="{50A0E416-79E6-4381-B9B0-C3AE4FFDD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85066" y="4727863"/>
            <a:ext cx="3938588" cy="1360715"/>
          </a:xfrm>
        </p:spPr>
        <p:txBody>
          <a:bodyPr/>
          <a:lstStyle>
            <a:lvl1pPr marL="0" indent="0">
              <a:buNone/>
              <a:defRPr>
                <a:solidFill>
                  <a:srgbClr val="E9ECF0"/>
                </a:solidFill>
              </a:defRPr>
            </a:lvl1pPr>
            <a:lvl2pPr>
              <a:defRPr>
                <a:solidFill>
                  <a:srgbClr val="E9ECF0"/>
                </a:solidFill>
              </a:defRPr>
            </a:lvl2pPr>
            <a:lvl3pPr>
              <a:defRPr>
                <a:solidFill>
                  <a:srgbClr val="E9ECF0"/>
                </a:solidFill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7C55F8AC-7DA9-4C5B-B3A3-DB265688BE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066" y="4098929"/>
            <a:ext cx="3957184" cy="581025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E9ECF0"/>
                </a:solidFill>
              </a:defRPr>
            </a:lvl1pPr>
            <a:lvl2pPr marL="198000" indent="0">
              <a:buNone/>
              <a:defRPr>
                <a:solidFill>
                  <a:srgbClr val="E9ECF0"/>
                </a:solidFill>
              </a:defRPr>
            </a:lvl2pPr>
            <a:lvl3pPr>
              <a:defRPr>
                <a:solidFill>
                  <a:srgbClr val="E9ECF0"/>
                </a:solidFill>
              </a:defRPr>
            </a:lvl3pPr>
            <a:lvl4pPr>
              <a:defRPr>
                <a:solidFill>
                  <a:srgbClr val="E9ECF0"/>
                </a:solidFill>
              </a:defRPr>
            </a:lvl4pPr>
            <a:lvl5pPr>
              <a:defRPr>
                <a:solidFill>
                  <a:srgbClr val="E9ECF0"/>
                </a:solidFill>
              </a:defRPr>
            </a:lvl5pPr>
          </a:lstStyle>
          <a:p>
            <a:pPr lvl="0"/>
            <a:r>
              <a:rPr lang="nb-NO"/>
              <a:t>Klikk for å skrive inn tekst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D4A6570-5777-44F7-94B3-DE644B76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30" y="639631"/>
            <a:ext cx="3938588" cy="41395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101F604B-A193-4447-B506-C144466BF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4489" y="6549335"/>
            <a:ext cx="563204" cy="184731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D382FF5-6C24-4A44-9E88-39B8EFC48ED6}"/>
              </a:ext>
            </a:extLst>
          </p:cNvPr>
          <p:cNvSpPr txBox="1"/>
          <p:nvPr userDrawn="1"/>
        </p:nvSpPr>
        <p:spPr>
          <a:xfrm>
            <a:off x="9582492" y="6536635"/>
            <a:ext cx="1860208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3248"/>
            <a:r>
              <a:rPr lang="nb-NO" sz="898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ENABLING EFFICIENT HEALTHCARE</a:t>
            </a:r>
          </a:p>
        </p:txBody>
      </p:sp>
    </p:spTree>
    <p:extLst>
      <p:ext uri="{BB962C8B-B14F-4D97-AF65-F5344CB8AC3E}">
        <p14:creationId xmlns:p14="http://schemas.microsoft.com/office/powerpoint/2010/main" val="674664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E232953-0EE0-47B6-ADB3-ACA054C6F993}"/>
              </a:ext>
            </a:extLst>
          </p:cNvPr>
          <p:cNvSpPr/>
          <p:nvPr userDrawn="1"/>
        </p:nvSpPr>
        <p:spPr>
          <a:xfrm>
            <a:off x="171" y="1458656"/>
            <a:ext cx="5927782" cy="4907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256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020143-4ED4-424C-98CD-FBB98E15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30" y="610392"/>
            <a:ext cx="5004596" cy="44319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DD3B95-679F-4E31-839C-8CBAD31B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F72F-3EC3-4A51-9897-ABE83526E0D8}" type="datetimeFigureOut">
              <a:rPr lang="nb-NO" smtClean="0"/>
              <a:t>24.08.2023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E5ABD4-9576-4815-B819-9242EAD4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0284D6-F5A6-430B-99B3-3B5C06CC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8EFA-5A57-4007-B5F0-BBA275C3C30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93FD295-82F9-474C-BAE2-E854F6A13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2" y="1987201"/>
            <a:ext cx="4659181" cy="417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Malen inneholder flere oppsett. Velg blant dem ved å trykke på pila under «Nytt lysbilde»-knappen.</a:t>
            </a:r>
            <a:br>
              <a:rPr lang="nb-NO"/>
            </a:br>
            <a:r>
              <a:rPr lang="nb-NO"/>
              <a:t>Når du limer inn tekst, trykk på ikonet som vises under det du limer inn og velg «Bruk måltema» eller «Bare tekst». Da unngår du å ta med stiler fra andre steder. 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77295B2D-25B4-4145-AA7B-6B9FD43B09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27725" y="0"/>
            <a:ext cx="6264275" cy="6365875"/>
          </a:xfr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lIns="720000" rIns="720000" bIns="720000" anchor="ctr" anchorCtr="1"/>
          <a:lstStyle>
            <a:lvl1pPr marL="0" indent="0" algn="ctr">
              <a:buNone/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nb-NO" noProof="0"/>
              <a:t>Dra inn et bilde eller klikk på ikonet for å legge til. Juster utsnitt på Bildeformat-fanen &gt; Beskjær.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FC3076E-6523-4335-BD43-D5E1A8FB66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62550" y="663756"/>
            <a:ext cx="1504950" cy="1504950"/>
          </a:xfrm>
          <a:prstGeom prst="ellipse">
            <a:avLst/>
          </a:prstGeom>
          <a:solidFill>
            <a:schemeClr val="tx2"/>
          </a:solidFill>
        </p:spPr>
        <p:txBody>
          <a:bodyPr tIns="0" bIns="0" anchor="ctr" anchorCtr="1">
            <a:normAutofit/>
          </a:bodyPr>
          <a:lstStyle>
            <a:lvl1pPr marL="0" indent="0">
              <a:buNone/>
              <a:defRPr sz="116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Tekst </a:t>
            </a:r>
          </a:p>
        </p:txBody>
      </p:sp>
    </p:spTree>
    <p:extLst>
      <p:ext uri="{BB962C8B-B14F-4D97-AF65-F5344CB8AC3E}">
        <p14:creationId xmlns:p14="http://schemas.microsoft.com/office/powerpoint/2010/main" val="2465256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onner med mellom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9BDA1A9-6CCA-4014-B732-B2FED9EB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F72F-3EC3-4A51-9897-ABE83526E0D8}" type="datetimeFigureOut">
              <a:rPr lang="nb-NO" smtClean="0"/>
              <a:pPr/>
              <a:t>24.08.2023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6EECEA0-A197-432F-9D4A-52DBF1D5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01FA428-7E10-4177-94AB-0817FC66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8EFA-5A57-4007-B5F0-BBA275C3C30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D8C7C79-C328-429F-B82B-A6098360365F}"/>
              </a:ext>
            </a:extLst>
          </p:cNvPr>
          <p:cNvSpPr/>
          <p:nvPr userDrawn="1"/>
        </p:nvSpPr>
        <p:spPr>
          <a:xfrm>
            <a:off x="9372600" y="4234188"/>
            <a:ext cx="2819400" cy="2623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7" name="Plassholder for bilde 10">
            <a:extLst>
              <a:ext uri="{FF2B5EF4-FFF2-40B4-BE49-F238E27FC236}">
                <a16:creationId xmlns:a16="http://schemas.microsoft.com/office/drawing/2014/main" id="{44306B1F-0EFD-474F-9809-B635C1FE0F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72600" y="0"/>
            <a:ext cx="2819230" cy="4234188"/>
          </a:xfr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lIns="720000" rIns="720000" bIns="720000" anchor="ctr" anchorCtr="1"/>
          <a:lstStyle>
            <a:lvl1pPr marL="0" indent="0" algn="ctr">
              <a:buNone/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nb-NO" noProof="0"/>
              <a:t>Dra inn et bilde eller klikk på ikonet for å legge til. Juster utsnitt på Bildeformat-fanen &gt; Beskjær.</a:t>
            </a:r>
          </a:p>
        </p:txBody>
      </p:sp>
      <p:sp>
        <p:nvSpPr>
          <p:cNvPr id="8" name="Plassholder for tekst 12">
            <a:extLst>
              <a:ext uri="{FF2B5EF4-FFF2-40B4-BE49-F238E27FC236}">
                <a16:creationId xmlns:a16="http://schemas.microsoft.com/office/drawing/2014/main" id="{AC268AE3-B3E1-4580-85F9-6CF3EDE6E7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39166" y="3200754"/>
            <a:ext cx="2066868" cy="2066868"/>
          </a:xfrm>
          <a:prstGeom prst="ellipse">
            <a:avLst/>
          </a:prstGeom>
          <a:solidFill>
            <a:schemeClr val="bg2"/>
          </a:solidFill>
        </p:spPr>
        <p:txBody>
          <a:bodyPr tIns="0" bIns="0" anchor="ctr" anchorCtr="1">
            <a:normAutofit/>
          </a:bodyPr>
          <a:lstStyle>
            <a:lvl1pPr marL="0" indent="0">
              <a:buNone/>
              <a:defRPr sz="116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Tekst 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2182B4C4-CA6E-4FA3-BF03-583BEE877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4489" y="6549335"/>
            <a:ext cx="563204" cy="184731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B011A2DF-F692-403F-B600-570EFD0A4F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5330" y="1755972"/>
            <a:ext cx="3543300" cy="4136828"/>
          </a:xfrm>
        </p:spPr>
        <p:txBody>
          <a:bodyPr/>
          <a:lstStyle>
            <a:lvl1pPr marL="0" indent="0">
              <a:spcBef>
                <a:spcPts val="2500"/>
              </a:spcBef>
              <a:buNone/>
              <a:defRPr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0" indent="0">
              <a:spcBef>
                <a:spcPts val="200"/>
              </a:spcBef>
              <a:buNone/>
              <a:defRPr/>
            </a:lvl2pPr>
          </a:lstStyle>
          <a:p>
            <a:pPr lvl="0"/>
            <a:r>
              <a:rPr lang="nb-NO"/>
              <a:t>Dette er en overskrift, som bruker </a:t>
            </a:r>
            <a:r>
              <a:rPr lang="nb-NO" err="1"/>
              <a:t>innrykksinvå</a:t>
            </a:r>
            <a:r>
              <a:rPr lang="nb-NO"/>
              <a:t> 1. For tekst bruk </a:t>
            </a:r>
            <a:r>
              <a:rPr lang="nb-NO" err="1"/>
              <a:t>innrykksnivå</a:t>
            </a:r>
            <a:r>
              <a:rPr lang="nb-NO"/>
              <a:t> 2 på nytt avsnitt. </a:t>
            </a:r>
          </a:p>
          <a:p>
            <a:pPr lvl="1"/>
            <a:r>
              <a:rPr lang="nb-NO"/>
              <a:t>Andre nivå</a:t>
            </a:r>
          </a:p>
          <a:p>
            <a:pPr lvl="1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4F4794-5066-4D7E-8524-7806489A6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2">
            <a:extLst>
              <a:ext uri="{FF2B5EF4-FFF2-40B4-BE49-F238E27FC236}">
                <a16:creationId xmlns:a16="http://schemas.microsoft.com/office/drawing/2014/main" id="{6AD6FBE5-C9E0-41EC-9A49-E4094676CC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16427" y="1755972"/>
            <a:ext cx="3543300" cy="4136828"/>
          </a:xfrm>
        </p:spPr>
        <p:txBody>
          <a:bodyPr/>
          <a:lstStyle>
            <a:lvl1pPr marL="0" indent="0">
              <a:spcBef>
                <a:spcPts val="2500"/>
              </a:spcBef>
              <a:buNone/>
              <a:defRPr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0" indent="0">
              <a:spcBef>
                <a:spcPts val="200"/>
              </a:spcBef>
              <a:buNone/>
              <a:defRPr/>
            </a:lvl2pPr>
          </a:lstStyle>
          <a:p>
            <a:pPr lvl="0"/>
            <a:r>
              <a:rPr lang="nb-NO"/>
              <a:t>Dette er en overskrift, som bruker </a:t>
            </a:r>
            <a:r>
              <a:rPr lang="nb-NO" err="1"/>
              <a:t>innrykksinvå</a:t>
            </a:r>
            <a:r>
              <a:rPr lang="nb-NO"/>
              <a:t> 1. For tekst bruk </a:t>
            </a:r>
            <a:r>
              <a:rPr lang="nb-NO" err="1"/>
              <a:t>innrykksnivå</a:t>
            </a:r>
            <a:r>
              <a:rPr lang="nb-NO"/>
              <a:t> 2 på nytt avsnitt. </a:t>
            </a:r>
          </a:p>
          <a:p>
            <a:pPr lvl="1"/>
            <a:r>
              <a:rPr lang="nb-NO"/>
              <a:t>Andre nivå</a:t>
            </a:r>
          </a:p>
          <a:p>
            <a:pPr lvl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547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ldebilde,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D48D01-D359-4BB9-84E1-425071787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ilde 10">
            <a:extLst>
              <a:ext uri="{FF2B5EF4-FFF2-40B4-BE49-F238E27FC236}">
                <a16:creationId xmlns:a16="http://schemas.microsoft.com/office/drawing/2014/main" id="{FDB7B87A-E050-4DF8-B505-8572FC4DAE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0" y="1458913"/>
            <a:ext cx="12191830" cy="5399086"/>
          </a:xfr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lIns="720000" rIns="720000" bIns="720000" anchor="ctr" anchorCtr="1"/>
          <a:lstStyle>
            <a:lvl1pPr marL="0" indent="0" algn="ctr">
              <a:buNone/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nb-NO" noProof="0"/>
              <a:t>Dra inn et bilde eller klikk på ikonet for å legge til. Juster utsnitt på Bildeformat-fanen &gt; Beskjær.</a:t>
            </a:r>
          </a:p>
        </p:txBody>
      </p:sp>
      <p:sp>
        <p:nvSpPr>
          <p:cNvPr id="9" name="Logo i plassholder">
            <a:extLst>
              <a:ext uri="{FF2B5EF4-FFF2-40B4-BE49-F238E27FC236}">
                <a16:creationId xmlns:a16="http://schemas.microsoft.com/office/drawing/2014/main" id="{EDAD4F19-AAB3-49AC-9A44-F62F53D251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73431" y="6549335"/>
            <a:ext cx="565321" cy="18473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Logo rød i plassholder">
            <a:extLst>
              <a:ext uri="{FF2B5EF4-FFF2-40B4-BE49-F238E27FC236}">
                <a16:creationId xmlns:a16="http://schemas.microsoft.com/office/drawing/2014/main" id="{C8F5846E-24D8-4894-889E-D5CCFB151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73431" y="6549335"/>
            <a:ext cx="565321" cy="184731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77491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0">
            <a:extLst>
              <a:ext uri="{FF2B5EF4-FFF2-40B4-BE49-F238E27FC236}">
                <a16:creationId xmlns:a16="http://schemas.microsoft.com/office/drawing/2014/main" id="{FDB7B87A-E050-4DF8-B505-8572FC4DAE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0" y="0"/>
            <a:ext cx="12191830" cy="6857999"/>
          </a:xfr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lIns="720000" rIns="720000" bIns="720000" anchor="ctr" anchorCtr="1"/>
          <a:lstStyle>
            <a:lvl1pPr marL="0" indent="0" algn="ctr">
              <a:buNone/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nb-NO" noProof="0"/>
              <a:t>Dra inn et bilde eller klikk på ikonet for å legge til. Juster utsnitt på Bildeformat-fanen &gt; Beskjær.</a:t>
            </a:r>
          </a:p>
        </p:txBody>
      </p:sp>
      <p:sp>
        <p:nvSpPr>
          <p:cNvPr id="7" name="Logo i plassholder">
            <a:extLst>
              <a:ext uri="{FF2B5EF4-FFF2-40B4-BE49-F238E27FC236}">
                <a16:creationId xmlns:a16="http://schemas.microsoft.com/office/drawing/2014/main" id="{33F27376-62C0-4D96-9A6A-B7D17B4EBF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73431" y="6549335"/>
            <a:ext cx="565321" cy="18473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Logo rød i plassholder">
            <a:extLst>
              <a:ext uri="{FF2B5EF4-FFF2-40B4-BE49-F238E27FC236}">
                <a16:creationId xmlns:a16="http://schemas.microsoft.com/office/drawing/2014/main" id="{43324349-F71E-455D-9E36-1A45E5AF0C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473431" y="6549335"/>
            <a:ext cx="565321" cy="184731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30875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2">
            <a:extLst>
              <a:ext uri="{FF2B5EF4-FFF2-40B4-BE49-F238E27FC236}">
                <a16:creationId xmlns:a16="http://schemas.microsoft.com/office/drawing/2014/main" id="{269ACFA4-FD7A-4DF0-9635-7C0A67839DE9}"/>
              </a:ext>
            </a:extLst>
          </p:cNvPr>
          <p:cNvCxnSpPr>
            <a:cxnSpLocks/>
          </p:cNvCxnSpPr>
          <p:nvPr userDrawn="1"/>
        </p:nvCxnSpPr>
        <p:spPr>
          <a:xfrm flipV="1">
            <a:off x="7457541" y="2758495"/>
            <a:ext cx="0" cy="2163684"/>
          </a:xfrm>
          <a:prstGeom prst="line">
            <a:avLst/>
          </a:prstGeom>
          <a:ln w="31750">
            <a:solidFill>
              <a:srgbClr val="070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29BACED4-BB1D-4C79-92C1-F7A733B6A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60BAF72-1F59-4A95-80D8-A42D37D4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F72F-3EC3-4A51-9897-ABE83526E0D8}" type="datetimeFigureOut">
              <a:rPr lang="nb-NO" smtClean="0"/>
              <a:pPr/>
              <a:t>24.08.2023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38318DB-C9A8-4FD1-BF61-3B0E6C33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4F8D7A-7596-41CB-852D-8B64F311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8EFA-5A57-4007-B5F0-BBA275C3C305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B521E6AE-145F-439C-938B-EBDDF64138D6}"/>
              </a:ext>
            </a:extLst>
          </p:cNvPr>
          <p:cNvCxnSpPr>
            <a:cxnSpLocks/>
          </p:cNvCxnSpPr>
          <p:nvPr userDrawn="1"/>
        </p:nvCxnSpPr>
        <p:spPr>
          <a:xfrm flipV="1">
            <a:off x="1327179" y="2758495"/>
            <a:ext cx="0" cy="2163684"/>
          </a:xfrm>
          <a:prstGeom prst="line">
            <a:avLst/>
          </a:prstGeom>
          <a:ln w="31750">
            <a:solidFill>
              <a:srgbClr val="070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5">
            <a:extLst>
              <a:ext uri="{FF2B5EF4-FFF2-40B4-BE49-F238E27FC236}">
                <a16:creationId xmlns:a16="http://schemas.microsoft.com/office/drawing/2014/main" id="{A0C6015B-71B8-40A0-B0F3-07CD802754C5}"/>
              </a:ext>
            </a:extLst>
          </p:cNvPr>
          <p:cNvCxnSpPr>
            <a:cxnSpLocks/>
          </p:cNvCxnSpPr>
          <p:nvPr userDrawn="1"/>
        </p:nvCxnSpPr>
        <p:spPr>
          <a:xfrm>
            <a:off x="1303589" y="5026440"/>
            <a:ext cx="9775540" cy="0"/>
          </a:xfrm>
          <a:prstGeom prst="straightConnector1">
            <a:avLst/>
          </a:prstGeom>
          <a:ln w="31750">
            <a:solidFill>
              <a:srgbClr val="EC763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6">
            <a:extLst>
              <a:ext uri="{FF2B5EF4-FFF2-40B4-BE49-F238E27FC236}">
                <a16:creationId xmlns:a16="http://schemas.microsoft.com/office/drawing/2014/main" id="{3CED60AD-93A2-4C3B-9E79-C8C39B7D7679}"/>
              </a:ext>
            </a:extLst>
          </p:cNvPr>
          <p:cNvSpPr/>
          <p:nvPr userDrawn="1"/>
        </p:nvSpPr>
        <p:spPr>
          <a:xfrm>
            <a:off x="9884528" y="4900406"/>
            <a:ext cx="216018" cy="216018"/>
          </a:xfrm>
          <a:prstGeom prst="ellipse">
            <a:avLst/>
          </a:prstGeom>
          <a:solidFill>
            <a:srgbClr val="EC7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1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794D93F2-8419-46C1-9D59-EBE47C4953AD}"/>
              </a:ext>
            </a:extLst>
          </p:cNvPr>
          <p:cNvCxnSpPr>
            <a:cxnSpLocks/>
            <a:stCxn id="8" idx="0"/>
          </p:cNvCxnSpPr>
          <p:nvPr userDrawn="1"/>
        </p:nvCxnSpPr>
        <p:spPr>
          <a:xfrm flipV="1">
            <a:off x="9992537" y="2169100"/>
            <a:ext cx="14447" cy="2731306"/>
          </a:xfrm>
          <a:prstGeom prst="line">
            <a:avLst/>
          </a:prstGeom>
          <a:ln w="31750">
            <a:solidFill>
              <a:srgbClr val="070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13">
            <a:extLst>
              <a:ext uri="{FF2B5EF4-FFF2-40B4-BE49-F238E27FC236}">
                <a16:creationId xmlns:a16="http://schemas.microsoft.com/office/drawing/2014/main" id="{F18DEB50-1557-48AE-8BB8-C462E437843A}"/>
              </a:ext>
            </a:extLst>
          </p:cNvPr>
          <p:cNvSpPr/>
          <p:nvPr userDrawn="1"/>
        </p:nvSpPr>
        <p:spPr>
          <a:xfrm>
            <a:off x="2232005" y="4922178"/>
            <a:ext cx="216018" cy="216018"/>
          </a:xfrm>
          <a:prstGeom prst="ellipse">
            <a:avLst/>
          </a:prstGeom>
          <a:solidFill>
            <a:srgbClr val="EC7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1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id="{C269CCE1-2FBE-472B-BE3C-80CAE41517B3}"/>
              </a:ext>
            </a:extLst>
          </p:cNvPr>
          <p:cNvCxnSpPr>
            <a:cxnSpLocks/>
            <a:stCxn id="10" idx="0"/>
          </p:cNvCxnSpPr>
          <p:nvPr userDrawn="1"/>
        </p:nvCxnSpPr>
        <p:spPr>
          <a:xfrm flipV="1">
            <a:off x="2340014" y="3449652"/>
            <a:ext cx="0" cy="1472526"/>
          </a:xfrm>
          <a:prstGeom prst="line">
            <a:avLst/>
          </a:prstGeom>
          <a:ln w="31750">
            <a:solidFill>
              <a:srgbClr val="070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21">
            <a:extLst>
              <a:ext uri="{FF2B5EF4-FFF2-40B4-BE49-F238E27FC236}">
                <a16:creationId xmlns:a16="http://schemas.microsoft.com/office/drawing/2014/main" id="{FAF1D533-C085-4EE6-B6A6-323B8C3E9633}"/>
              </a:ext>
            </a:extLst>
          </p:cNvPr>
          <p:cNvSpPr/>
          <p:nvPr userDrawn="1"/>
        </p:nvSpPr>
        <p:spPr>
          <a:xfrm>
            <a:off x="3467124" y="4922179"/>
            <a:ext cx="216018" cy="216018"/>
          </a:xfrm>
          <a:prstGeom prst="ellipse">
            <a:avLst/>
          </a:prstGeom>
          <a:solidFill>
            <a:srgbClr val="EC7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1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cxnSp>
        <p:nvCxnSpPr>
          <p:cNvPr id="13" name="Straight Connector 22">
            <a:extLst>
              <a:ext uri="{FF2B5EF4-FFF2-40B4-BE49-F238E27FC236}">
                <a16:creationId xmlns:a16="http://schemas.microsoft.com/office/drawing/2014/main" id="{3D3482E9-5459-4703-95DE-242FB7969311}"/>
              </a:ext>
            </a:extLst>
          </p:cNvPr>
          <p:cNvCxnSpPr>
            <a:stCxn id="12" idx="0"/>
          </p:cNvCxnSpPr>
          <p:nvPr userDrawn="1"/>
        </p:nvCxnSpPr>
        <p:spPr>
          <a:xfrm flipH="1" flipV="1">
            <a:off x="3575133" y="3908817"/>
            <a:ext cx="1" cy="1013363"/>
          </a:xfrm>
          <a:prstGeom prst="line">
            <a:avLst/>
          </a:prstGeom>
          <a:ln w="31750">
            <a:solidFill>
              <a:srgbClr val="070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4">
            <a:extLst>
              <a:ext uri="{FF2B5EF4-FFF2-40B4-BE49-F238E27FC236}">
                <a16:creationId xmlns:a16="http://schemas.microsoft.com/office/drawing/2014/main" id="{BB7587B6-FB69-4FF9-B1BB-A6953903F749}"/>
              </a:ext>
            </a:extLst>
          </p:cNvPr>
          <p:cNvSpPr/>
          <p:nvPr userDrawn="1"/>
        </p:nvSpPr>
        <p:spPr>
          <a:xfrm>
            <a:off x="8632447" y="4900407"/>
            <a:ext cx="216018" cy="216018"/>
          </a:xfrm>
          <a:prstGeom prst="ellipse">
            <a:avLst/>
          </a:prstGeom>
          <a:solidFill>
            <a:srgbClr val="EC7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1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004365E3-61F8-4557-841D-791C05C4181B}"/>
              </a:ext>
            </a:extLst>
          </p:cNvPr>
          <p:cNvSpPr/>
          <p:nvPr userDrawn="1"/>
        </p:nvSpPr>
        <p:spPr>
          <a:xfrm>
            <a:off x="7344241" y="4900406"/>
            <a:ext cx="216018" cy="216018"/>
          </a:xfrm>
          <a:prstGeom prst="ellipse">
            <a:avLst/>
          </a:prstGeom>
          <a:solidFill>
            <a:srgbClr val="EC7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1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740BBB1D-FAE1-4549-A1C0-D3FE45EBF5B8}"/>
              </a:ext>
            </a:extLst>
          </p:cNvPr>
          <p:cNvSpPr/>
          <p:nvPr userDrawn="1"/>
        </p:nvSpPr>
        <p:spPr>
          <a:xfrm>
            <a:off x="5911407" y="4922177"/>
            <a:ext cx="216018" cy="216018"/>
          </a:xfrm>
          <a:prstGeom prst="ellipse">
            <a:avLst/>
          </a:prstGeom>
          <a:solidFill>
            <a:srgbClr val="EC7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1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cxnSp>
        <p:nvCxnSpPr>
          <p:cNvPr id="21" name="Straight Connector 22">
            <a:extLst>
              <a:ext uri="{FF2B5EF4-FFF2-40B4-BE49-F238E27FC236}">
                <a16:creationId xmlns:a16="http://schemas.microsoft.com/office/drawing/2014/main" id="{86157344-4388-41C5-B65E-269D2B52744B}"/>
              </a:ext>
            </a:extLst>
          </p:cNvPr>
          <p:cNvCxnSpPr>
            <a:stCxn id="20" idx="0"/>
          </p:cNvCxnSpPr>
          <p:nvPr userDrawn="1"/>
        </p:nvCxnSpPr>
        <p:spPr>
          <a:xfrm flipV="1">
            <a:off x="6019416" y="1778804"/>
            <a:ext cx="0" cy="3143374"/>
          </a:xfrm>
          <a:prstGeom prst="line">
            <a:avLst/>
          </a:prstGeom>
          <a:ln w="31750">
            <a:solidFill>
              <a:srgbClr val="070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5">
            <a:extLst>
              <a:ext uri="{FF2B5EF4-FFF2-40B4-BE49-F238E27FC236}">
                <a16:creationId xmlns:a16="http://schemas.microsoft.com/office/drawing/2014/main" id="{AAF3AEFB-2184-4AC1-A66E-4EEDD783E43E}"/>
              </a:ext>
            </a:extLst>
          </p:cNvPr>
          <p:cNvCxnSpPr>
            <a:cxnSpLocks/>
          </p:cNvCxnSpPr>
          <p:nvPr userDrawn="1"/>
        </p:nvCxnSpPr>
        <p:spPr>
          <a:xfrm>
            <a:off x="1327179" y="4456843"/>
            <a:ext cx="9751950" cy="0"/>
          </a:xfrm>
          <a:prstGeom prst="straightConnector1">
            <a:avLst/>
          </a:prstGeom>
          <a:ln w="31750">
            <a:solidFill>
              <a:srgbClr val="07083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5ED3BE-6709-44E6-A774-E2DA2426E4C2}"/>
              </a:ext>
            </a:extLst>
          </p:cNvPr>
          <p:cNvCxnSpPr/>
          <p:nvPr userDrawn="1"/>
        </p:nvCxnSpPr>
        <p:spPr>
          <a:xfrm flipH="1" flipV="1">
            <a:off x="8740455" y="3887044"/>
            <a:ext cx="1" cy="1013363"/>
          </a:xfrm>
          <a:prstGeom prst="line">
            <a:avLst/>
          </a:prstGeom>
          <a:ln w="31750">
            <a:solidFill>
              <a:srgbClr val="070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l høyre 11">
            <a:extLst>
              <a:ext uri="{FF2B5EF4-FFF2-40B4-BE49-F238E27FC236}">
                <a16:creationId xmlns:a16="http://schemas.microsoft.com/office/drawing/2014/main" id="{1E49B7DF-7615-4CBE-9858-AC27B1702D5E}"/>
              </a:ext>
            </a:extLst>
          </p:cNvPr>
          <p:cNvSpPr/>
          <p:nvPr userDrawn="1"/>
        </p:nvSpPr>
        <p:spPr>
          <a:xfrm>
            <a:off x="1199593" y="5770564"/>
            <a:ext cx="10077863" cy="533170"/>
          </a:xfrm>
          <a:prstGeom prst="rightArrow">
            <a:avLst/>
          </a:prstGeom>
          <a:solidFill>
            <a:srgbClr val="D4E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283" b="0" i="0" u="none" strike="noStrike" kern="1200" cap="none" spc="0" normalizeH="0" baseline="0" noProof="0">
              <a:ln>
                <a:noFill/>
              </a:ln>
              <a:solidFill>
                <a:srgbClr val="01052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AD55CBE5-7B5A-457A-AB8B-2F1405B640B3}"/>
              </a:ext>
            </a:extLst>
          </p:cNvPr>
          <p:cNvSpPr/>
          <p:nvPr userDrawn="1"/>
        </p:nvSpPr>
        <p:spPr>
          <a:xfrm>
            <a:off x="1219170" y="4922179"/>
            <a:ext cx="216018" cy="216018"/>
          </a:xfrm>
          <a:prstGeom prst="ellipse">
            <a:avLst/>
          </a:prstGeom>
          <a:solidFill>
            <a:srgbClr val="EC7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1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3A84BBC5-6C5C-4A2A-8BE2-29FB87A030CE}"/>
              </a:ext>
            </a:extLst>
          </p:cNvPr>
          <p:cNvSpPr/>
          <p:nvPr userDrawn="1"/>
        </p:nvSpPr>
        <p:spPr>
          <a:xfrm>
            <a:off x="4680726" y="4920635"/>
            <a:ext cx="216018" cy="216018"/>
          </a:xfrm>
          <a:prstGeom prst="ellipse">
            <a:avLst/>
          </a:prstGeom>
          <a:solidFill>
            <a:srgbClr val="EC7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1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cxnSp>
        <p:nvCxnSpPr>
          <p:cNvPr id="29" name="Straight Connector 22">
            <a:extLst>
              <a:ext uri="{FF2B5EF4-FFF2-40B4-BE49-F238E27FC236}">
                <a16:creationId xmlns:a16="http://schemas.microsoft.com/office/drawing/2014/main" id="{979A7AF6-D979-4E8D-977E-DB3940B55015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8735" y="2758495"/>
            <a:ext cx="0" cy="2163684"/>
          </a:xfrm>
          <a:prstGeom prst="line">
            <a:avLst/>
          </a:prstGeom>
          <a:ln w="31750">
            <a:solidFill>
              <a:srgbClr val="070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lassholder for tekst 32">
            <a:extLst>
              <a:ext uri="{FF2B5EF4-FFF2-40B4-BE49-F238E27FC236}">
                <a16:creationId xmlns:a16="http://schemas.microsoft.com/office/drawing/2014/main" id="{18470FA5-1ED2-4517-8515-34931BD3B6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267" y="2192430"/>
            <a:ext cx="2025824" cy="493661"/>
          </a:xfrm>
        </p:spPr>
        <p:txBody>
          <a:bodyPr anchor="b" anchorCtr="0">
            <a:spAutoFit/>
          </a:bodyPr>
          <a:lstStyle>
            <a:lvl1pPr marL="0" indent="0" algn="ctr">
              <a:buNone/>
              <a:defRPr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2">
            <a:extLst>
              <a:ext uri="{FF2B5EF4-FFF2-40B4-BE49-F238E27FC236}">
                <a16:creationId xmlns:a16="http://schemas.microsoft.com/office/drawing/2014/main" id="{3E39141E-D9A2-4878-8BBC-3C225229F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75823" y="2192430"/>
            <a:ext cx="2025824" cy="493661"/>
          </a:xfrm>
        </p:spPr>
        <p:txBody>
          <a:bodyPr anchor="b" anchorCtr="0">
            <a:spAutoFit/>
          </a:bodyPr>
          <a:lstStyle>
            <a:lvl1pPr marL="0" indent="0" algn="ctr">
              <a:buNone/>
              <a:defRPr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7" name="Plassholder for tekst 32">
            <a:extLst>
              <a:ext uri="{FF2B5EF4-FFF2-40B4-BE49-F238E27FC236}">
                <a16:creationId xmlns:a16="http://schemas.microsoft.com/office/drawing/2014/main" id="{2434FF36-5588-4F8C-B761-09A60B3CCF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39338" y="2192430"/>
            <a:ext cx="2025824" cy="493661"/>
          </a:xfrm>
        </p:spPr>
        <p:txBody>
          <a:bodyPr anchor="b" anchorCtr="0">
            <a:spAutoFit/>
          </a:bodyPr>
          <a:lstStyle>
            <a:lvl1pPr marL="0" indent="0" algn="ctr">
              <a:buNone/>
              <a:defRPr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8" name="Plassholder for tekst 32">
            <a:extLst>
              <a:ext uri="{FF2B5EF4-FFF2-40B4-BE49-F238E27FC236}">
                <a16:creationId xmlns:a16="http://schemas.microsoft.com/office/drawing/2014/main" id="{ABEC1D5B-0374-45B7-A611-3AB6B0A2EA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6504" y="1221040"/>
            <a:ext cx="2025824" cy="493661"/>
          </a:xfrm>
        </p:spPr>
        <p:txBody>
          <a:bodyPr anchor="b" anchorCtr="0">
            <a:spAutoFit/>
          </a:bodyPr>
          <a:lstStyle>
            <a:lvl1pPr marL="0" indent="0" algn="ctr">
              <a:buNone/>
              <a:defRPr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9" name="Plassholder for tekst 32">
            <a:extLst>
              <a:ext uri="{FF2B5EF4-FFF2-40B4-BE49-F238E27FC236}">
                <a16:creationId xmlns:a16="http://schemas.microsoft.com/office/drawing/2014/main" id="{CF1189C4-B44F-442E-A512-F0384ADD44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79625" y="1637190"/>
            <a:ext cx="2025824" cy="493661"/>
          </a:xfrm>
        </p:spPr>
        <p:txBody>
          <a:bodyPr anchor="b" anchorCtr="0">
            <a:spAutoFit/>
          </a:bodyPr>
          <a:lstStyle>
            <a:lvl1pPr marL="0" indent="0" algn="ctr">
              <a:buNone/>
              <a:defRPr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0" name="Plassholder for tekst 32">
            <a:extLst>
              <a:ext uri="{FF2B5EF4-FFF2-40B4-BE49-F238E27FC236}">
                <a16:creationId xmlns:a16="http://schemas.microsoft.com/office/drawing/2014/main" id="{859AB345-AA9A-4792-82F8-2835355C3D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27544" y="3322039"/>
            <a:ext cx="2025824" cy="493661"/>
          </a:xfrm>
        </p:spPr>
        <p:txBody>
          <a:bodyPr anchor="b" anchorCtr="0">
            <a:spAutoFit/>
          </a:bodyPr>
          <a:lstStyle>
            <a:lvl1pPr marL="0" indent="0" algn="ctr">
              <a:buNone/>
              <a:defRPr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32">
            <a:extLst>
              <a:ext uri="{FF2B5EF4-FFF2-40B4-BE49-F238E27FC236}">
                <a16:creationId xmlns:a16="http://schemas.microsoft.com/office/drawing/2014/main" id="{F1AA271F-B6B8-499F-8E7A-2202F9764F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62221" y="3322039"/>
            <a:ext cx="2025824" cy="493661"/>
          </a:xfrm>
        </p:spPr>
        <p:txBody>
          <a:bodyPr anchor="b" anchorCtr="0">
            <a:spAutoFit/>
          </a:bodyPr>
          <a:lstStyle>
            <a:lvl1pPr marL="0" indent="0" algn="ctr">
              <a:buNone/>
              <a:defRPr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4" name="Plassholder for tekst 32">
            <a:extLst>
              <a:ext uri="{FF2B5EF4-FFF2-40B4-BE49-F238E27FC236}">
                <a16:creationId xmlns:a16="http://schemas.microsoft.com/office/drawing/2014/main" id="{5A793095-D858-4857-81A1-BE63FB9955E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27102" y="2828849"/>
            <a:ext cx="2025824" cy="493661"/>
          </a:xfrm>
        </p:spPr>
        <p:txBody>
          <a:bodyPr anchor="b" anchorCtr="0">
            <a:spAutoFit/>
          </a:bodyPr>
          <a:lstStyle>
            <a:lvl1pPr marL="0" indent="0" algn="ctr">
              <a:buNone/>
              <a:defRPr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Plassholder for tekst 32">
            <a:extLst>
              <a:ext uri="{FF2B5EF4-FFF2-40B4-BE49-F238E27FC236}">
                <a16:creationId xmlns:a16="http://schemas.microsoft.com/office/drawing/2014/main" id="{40300115-9A83-44BC-BB0A-04F5C7607A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4333" y="5294579"/>
            <a:ext cx="925538" cy="288797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7" name="Plassholder for tekst 32">
            <a:extLst>
              <a:ext uri="{FF2B5EF4-FFF2-40B4-BE49-F238E27FC236}">
                <a16:creationId xmlns:a16="http://schemas.microsoft.com/office/drawing/2014/main" id="{692406B3-6947-4881-BDF2-9B68A7B790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77245" y="5294579"/>
            <a:ext cx="925538" cy="288797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8" name="Plassholder for tekst 32">
            <a:extLst>
              <a:ext uri="{FF2B5EF4-FFF2-40B4-BE49-F238E27FC236}">
                <a16:creationId xmlns:a16="http://schemas.microsoft.com/office/drawing/2014/main" id="{05AA1D2D-8D9F-4A20-8210-43C48ACA09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12364" y="5294579"/>
            <a:ext cx="925538" cy="288797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9" name="Plassholder for tekst 32">
            <a:extLst>
              <a:ext uri="{FF2B5EF4-FFF2-40B4-BE49-F238E27FC236}">
                <a16:creationId xmlns:a16="http://schemas.microsoft.com/office/drawing/2014/main" id="{60FE7EA1-E2AE-4E1B-9DAC-A47E01CEA0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25966" y="5294579"/>
            <a:ext cx="925538" cy="288797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50" name="Plassholder for tekst 32">
            <a:extLst>
              <a:ext uri="{FF2B5EF4-FFF2-40B4-BE49-F238E27FC236}">
                <a16:creationId xmlns:a16="http://schemas.microsoft.com/office/drawing/2014/main" id="{EC9F31F1-022A-4E0E-B4EC-A9DE2C33D2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56647" y="5294579"/>
            <a:ext cx="925538" cy="288797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51" name="Plassholder for tekst 32">
            <a:extLst>
              <a:ext uri="{FF2B5EF4-FFF2-40B4-BE49-F238E27FC236}">
                <a16:creationId xmlns:a16="http://schemas.microsoft.com/office/drawing/2014/main" id="{05D69CDB-07C6-45A3-8973-0ABE7CD92C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89481" y="5294579"/>
            <a:ext cx="925538" cy="288797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52" name="Plassholder for tekst 32">
            <a:extLst>
              <a:ext uri="{FF2B5EF4-FFF2-40B4-BE49-F238E27FC236}">
                <a16:creationId xmlns:a16="http://schemas.microsoft.com/office/drawing/2014/main" id="{2D6F6F46-FAFE-45E1-B63D-5BEF3D1641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7686" y="5294579"/>
            <a:ext cx="925538" cy="288797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53" name="Plassholder for tekst 32">
            <a:extLst>
              <a:ext uri="{FF2B5EF4-FFF2-40B4-BE49-F238E27FC236}">
                <a16:creationId xmlns:a16="http://schemas.microsoft.com/office/drawing/2014/main" id="{7592F429-86F1-4783-80F0-B59EB53776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29768" y="5294579"/>
            <a:ext cx="925538" cy="288797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54" name="Plassholder for tekst 32">
            <a:extLst>
              <a:ext uri="{FF2B5EF4-FFF2-40B4-BE49-F238E27FC236}">
                <a16:creationId xmlns:a16="http://schemas.microsoft.com/office/drawing/2014/main" id="{71A9BD81-5740-4636-882D-5E4A562784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24175" y="5892750"/>
            <a:ext cx="6194700" cy="288797"/>
          </a:xfrm>
        </p:spPr>
        <p:txBody>
          <a:bodyPr wrap="square" anchor="ctr" anchorCtr="0">
            <a:spAutoFit/>
          </a:bodyPr>
          <a:lstStyle>
            <a:lvl1pPr marL="0" indent="0" algn="ctr">
              <a:buNone/>
              <a:defRPr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362801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CEC6CC-66BC-47EA-82DB-36DCF5B8E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D2F1578-9FC6-41AB-ADA0-730AFE059513}"/>
              </a:ext>
            </a:extLst>
          </p:cNvPr>
          <p:cNvSpPr/>
          <p:nvPr userDrawn="1"/>
        </p:nvSpPr>
        <p:spPr>
          <a:xfrm>
            <a:off x="0" y="2399733"/>
            <a:ext cx="6215646" cy="3966142"/>
          </a:xfrm>
          <a:prstGeom prst="rect">
            <a:avLst/>
          </a:prstGeom>
          <a:solidFill>
            <a:srgbClr val="E9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7DD561-3A14-40D5-A89B-4A6DCCC89BD1}"/>
              </a:ext>
            </a:extLst>
          </p:cNvPr>
          <p:cNvSpPr/>
          <p:nvPr userDrawn="1"/>
        </p:nvSpPr>
        <p:spPr>
          <a:xfrm>
            <a:off x="170" y="1458912"/>
            <a:ext cx="12191661" cy="953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2F7107E-A15E-4F7F-8ADE-E6422A81AE10}"/>
              </a:ext>
            </a:extLst>
          </p:cNvPr>
          <p:cNvSpPr/>
          <p:nvPr userDrawn="1"/>
        </p:nvSpPr>
        <p:spPr>
          <a:xfrm>
            <a:off x="6215646" y="2416025"/>
            <a:ext cx="5976185" cy="3966142"/>
          </a:xfrm>
          <a:prstGeom prst="rect">
            <a:avLst/>
          </a:prstGeom>
          <a:solidFill>
            <a:srgbClr val="C9E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9" name="Isosceles Triangle 21">
            <a:extLst>
              <a:ext uri="{FF2B5EF4-FFF2-40B4-BE49-F238E27FC236}">
                <a16:creationId xmlns:a16="http://schemas.microsoft.com/office/drawing/2014/main" id="{9C8AA618-2699-4E76-BE12-A203A7094F2D}"/>
              </a:ext>
            </a:extLst>
          </p:cNvPr>
          <p:cNvSpPr/>
          <p:nvPr userDrawn="1"/>
        </p:nvSpPr>
        <p:spPr>
          <a:xfrm rot="10800000">
            <a:off x="1690403" y="2334575"/>
            <a:ext cx="903987" cy="3054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8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24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0" name="Isosceles Triangle 21">
            <a:extLst>
              <a:ext uri="{FF2B5EF4-FFF2-40B4-BE49-F238E27FC236}">
                <a16:creationId xmlns:a16="http://schemas.microsoft.com/office/drawing/2014/main" id="{22DB2E24-96CE-42FB-82EF-69BA7036ED74}"/>
              </a:ext>
            </a:extLst>
          </p:cNvPr>
          <p:cNvSpPr/>
          <p:nvPr userDrawn="1"/>
        </p:nvSpPr>
        <p:spPr>
          <a:xfrm rot="5400000">
            <a:off x="5799420" y="2895932"/>
            <a:ext cx="1019923" cy="426762"/>
          </a:xfrm>
          <a:prstGeom prst="triangle">
            <a:avLst/>
          </a:prstGeom>
          <a:solidFill>
            <a:srgbClr val="E9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8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24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" name="Bakgrunn">
            <a:extLst>
              <a:ext uri="{FF2B5EF4-FFF2-40B4-BE49-F238E27FC236}">
                <a16:creationId xmlns:a16="http://schemas.microsoft.com/office/drawing/2014/main" id="{542AEEA2-5E41-4F45-B123-E06E80DFEB67}"/>
              </a:ext>
            </a:extLst>
          </p:cNvPr>
          <p:cNvSpPr txBox="1"/>
          <p:nvPr userDrawn="1"/>
        </p:nvSpPr>
        <p:spPr>
          <a:xfrm>
            <a:off x="641700" y="1741265"/>
            <a:ext cx="983041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539">
                <a:solidFill>
                  <a:srgbClr val="01052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Bakgrunn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10A6B289-1D82-4E70-92EC-B2B2A0464358}"/>
              </a:ext>
            </a:extLst>
          </p:cNvPr>
          <p:cNvSpPr txBox="1"/>
          <p:nvPr userDrawn="1"/>
        </p:nvSpPr>
        <p:spPr>
          <a:xfrm>
            <a:off x="6829881" y="2923082"/>
            <a:ext cx="823142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539">
                <a:solidFill>
                  <a:srgbClr val="01052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Formål 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33B8348-7D7B-4977-9D55-195831601E65}"/>
              </a:ext>
            </a:extLst>
          </p:cNvPr>
          <p:cNvSpPr txBox="1"/>
          <p:nvPr userDrawn="1"/>
        </p:nvSpPr>
        <p:spPr>
          <a:xfrm>
            <a:off x="641700" y="2923082"/>
            <a:ext cx="877179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539">
                <a:solidFill>
                  <a:srgbClr val="01052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Hensikt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B3042B7A-A201-45C5-840E-10D24913D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4741" y="1787675"/>
            <a:ext cx="9890961" cy="270330"/>
          </a:xfrm>
        </p:spPr>
        <p:txBody>
          <a:bodyPr wrap="square" anchor="ctr" anchorCtr="0">
            <a:spAutoFit/>
          </a:bodyPr>
          <a:lstStyle>
            <a:lvl1pPr>
              <a:defRPr sz="1160"/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91CE9425-413B-4A28-B3F3-356BD3C55E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4741" y="2969270"/>
            <a:ext cx="4164141" cy="3249099"/>
          </a:xfrm>
        </p:spPr>
        <p:txBody>
          <a:bodyPr/>
          <a:lstStyle>
            <a:lvl1pPr marL="0" indent="0">
              <a:buNone/>
              <a:defRPr sz="1160" u="none">
                <a:solidFill>
                  <a:srgbClr val="0A0D3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396000" indent="-198000">
              <a:buFont typeface="+mj-lt"/>
              <a:buAutoNum type="arabicPeriod"/>
              <a:defRPr sz="1160">
                <a:solidFill>
                  <a:srgbClr val="0A0D30"/>
                </a:solidFill>
              </a:defRPr>
            </a:lvl2pPr>
            <a:lvl3pPr marL="558000">
              <a:defRPr sz="1160">
                <a:solidFill>
                  <a:srgbClr val="0A0D30"/>
                </a:solidFill>
              </a:defRPr>
            </a:lvl3pPr>
            <a:lvl4pPr>
              <a:defRPr>
                <a:solidFill>
                  <a:srgbClr val="0A0D30"/>
                </a:solidFill>
              </a:defRPr>
            </a:lvl4pPr>
            <a:lvl5pPr>
              <a:defRPr>
                <a:solidFill>
                  <a:srgbClr val="0A0D30"/>
                </a:solidFill>
              </a:defRPr>
            </a:lvl5pPr>
          </a:lstStyle>
          <a:p>
            <a:pPr lvl="0"/>
            <a:r>
              <a:rPr lang="nb-NO"/>
              <a:t>Dette er en overskrift, som bruker </a:t>
            </a:r>
            <a:r>
              <a:rPr lang="nb-NO" err="1"/>
              <a:t>innrykksnivå</a:t>
            </a:r>
            <a:r>
              <a:rPr lang="nb-NO"/>
              <a:t> 1. For tekst, bruk </a:t>
            </a:r>
            <a:r>
              <a:rPr lang="nb-NO" err="1"/>
              <a:t>innrykksnivå</a:t>
            </a:r>
            <a:r>
              <a:rPr lang="nb-NO"/>
              <a:t> 2 på nytt avsnitt.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6E86391F-5616-4D62-9F32-145BD59975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3056" y="2969270"/>
            <a:ext cx="3674408" cy="3249099"/>
          </a:xfrm>
        </p:spPr>
        <p:txBody>
          <a:bodyPr/>
          <a:lstStyle>
            <a:lvl1pPr marL="0" indent="0">
              <a:buNone/>
              <a:defRPr sz="1160" u="none">
                <a:solidFill>
                  <a:srgbClr val="0A0D3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396000" indent="-198000">
              <a:buFont typeface="+mj-lt"/>
              <a:buAutoNum type="arabicPeriod"/>
              <a:defRPr sz="1160">
                <a:solidFill>
                  <a:srgbClr val="0A0D30"/>
                </a:solidFill>
              </a:defRPr>
            </a:lvl2pPr>
            <a:lvl3pPr marL="558000">
              <a:defRPr sz="1160">
                <a:solidFill>
                  <a:srgbClr val="0A0D30"/>
                </a:solidFill>
              </a:defRPr>
            </a:lvl3pPr>
            <a:lvl4pPr>
              <a:defRPr>
                <a:solidFill>
                  <a:srgbClr val="0A0D30"/>
                </a:solidFill>
              </a:defRPr>
            </a:lvl4pPr>
            <a:lvl5pPr>
              <a:defRPr>
                <a:solidFill>
                  <a:srgbClr val="0A0D30"/>
                </a:solidFill>
              </a:defRPr>
            </a:lvl5pPr>
          </a:lstStyle>
          <a:p>
            <a:pPr lvl="0"/>
            <a:r>
              <a:rPr lang="nb-NO"/>
              <a:t>Dette er en overskrift, som bruker </a:t>
            </a:r>
            <a:r>
              <a:rPr lang="nb-NO" err="1"/>
              <a:t>innrykksnivå</a:t>
            </a:r>
            <a:r>
              <a:rPr lang="nb-NO"/>
              <a:t> 1. For tekst, bruk </a:t>
            </a:r>
            <a:r>
              <a:rPr lang="nb-NO" err="1"/>
              <a:t>innrykksnivå</a:t>
            </a:r>
            <a:r>
              <a:rPr lang="nb-NO"/>
              <a:t> 2 på nytt avsnitt.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869114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C5CC361E-BBE3-498E-ADE9-A7848A3789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3224" y="6549335"/>
            <a:ext cx="565736" cy="18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36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1343B0-FFC9-40E7-A6FF-921B2ED2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361DBD0-BE9A-465A-AE03-9FD48C01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F72F-3EC3-4A51-9897-ABE83526E0D8}" type="datetimeFigureOut">
              <a:rPr lang="nb-NO" smtClean="0"/>
              <a:pPr/>
              <a:t>24.08.2023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8DAE38A-3D78-4B94-8EBC-4B967CEE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A43EED-9681-421D-803B-22923A9B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8EFA-5A57-4007-B5F0-BBA275C3C30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5DE0D46-6420-4363-9ADF-FF67FC09FA65}"/>
              </a:ext>
            </a:extLst>
          </p:cNvPr>
          <p:cNvSpPr/>
          <p:nvPr userDrawn="1"/>
        </p:nvSpPr>
        <p:spPr>
          <a:xfrm>
            <a:off x="171" y="1458656"/>
            <a:ext cx="6908628" cy="4907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256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9F0B718-C3FE-44AD-8119-FEDD328F8322}"/>
              </a:ext>
            </a:extLst>
          </p:cNvPr>
          <p:cNvSpPr>
            <a:spLocks/>
          </p:cNvSpPr>
          <p:nvPr userDrawn="1"/>
        </p:nvSpPr>
        <p:spPr>
          <a:xfrm>
            <a:off x="6912768" y="1458656"/>
            <a:ext cx="5291283" cy="4907220"/>
          </a:xfrm>
          <a:prstGeom prst="rect">
            <a:avLst/>
          </a:prstGeom>
          <a:solidFill>
            <a:srgbClr val="B1E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6D8797ED-5436-4E85-8036-D0D0ECE0CD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1" y="1987201"/>
            <a:ext cx="5350667" cy="328680"/>
          </a:xfrm>
        </p:spPr>
        <p:txBody>
          <a:bodyPr>
            <a:noAutofit/>
          </a:bodyPr>
          <a:lstStyle>
            <a:lvl1pPr marL="0" indent="0">
              <a:buNone/>
              <a:defRPr sz="1540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Skriv inn navn på den som presenterer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2D049A9-7A8D-4BEE-8F25-1CB1A344E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331" y="2322024"/>
            <a:ext cx="5350667" cy="328680"/>
          </a:xfrm>
        </p:spPr>
        <p:txBody>
          <a:bodyPr>
            <a:noAutofit/>
          </a:bodyPr>
          <a:lstStyle>
            <a:lvl1pPr marL="0" indent="0">
              <a:buNone/>
              <a:defRPr sz="1540">
                <a:latin typeface="+mn-lt"/>
                <a:ea typeface="Source Sans Pro SemiBold" panose="020B0603030403020204" pitchFamily="34" charset="0"/>
              </a:defRPr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Stilling/tittel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F56D69BD-D607-47A6-A1EC-101B1806BD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5331" y="3055770"/>
            <a:ext cx="5354637" cy="1351474"/>
          </a:xfrm>
        </p:spPr>
        <p:txBody>
          <a:bodyPr/>
          <a:lstStyle>
            <a:lvl1pPr marL="0" indent="0">
              <a:buNone/>
              <a:defRPr>
                <a:solidFill>
                  <a:srgbClr val="0A0D30"/>
                </a:solidFill>
              </a:defRPr>
            </a:lvl1pPr>
            <a:lvl2pPr>
              <a:defRPr>
                <a:solidFill>
                  <a:srgbClr val="0A0D30"/>
                </a:solidFill>
              </a:defRPr>
            </a:lvl2pPr>
            <a:lvl3pPr>
              <a:defRPr>
                <a:solidFill>
                  <a:srgbClr val="0A0D30"/>
                </a:solidFill>
              </a:defRPr>
            </a:lvl3pPr>
            <a:lvl4pPr>
              <a:defRPr>
                <a:solidFill>
                  <a:srgbClr val="0A0D30"/>
                </a:solidFill>
              </a:defRPr>
            </a:lvl4pPr>
            <a:lvl5pPr>
              <a:defRPr>
                <a:solidFill>
                  <a:srgbClr val="0A0D30"/>
                </a:solidFill>
              </a:defRPr>
            </a:lvl5pPr>
          </a:lstStyle>
          <a:p>
            <a:pPr lvl="0"/>
            <a:r>
              <a:rPr lang="nb-NO"/>
              <a:t>Ekstra informasjon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72886C70-3346-4B1D-85EC-AF0B9AA3C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1362" y="4784341"/>
            <a:ext cx="5354637" cy="1351474"/>
          </a:xfrm>
        </p:spPr>
        <p:txBody>
          <a:bodyPr>
            <a:noAutofit/>
          </a:bodyPr>
          <a:lstStyle>
            <a:lvl1pPr marL="0" indent="0">
              <a:buNone/>
              <a:defRPr sz="1540">
                <a:latin typeface="+mn-lt"/>
                <a:ea typeface="Source Sans Pro SemiBold" panose="020B0603030403020204" pitchFamily="34" charset="0"/>
              </a:defRPr>
            </a:lvl1pPr>
            <a:lvl2pPr marL="198000" indent="0">
              <a:buNone/>
              <a:defRPr/>
            </a:lvl2pPr>
          </a:lstStyle>
          <a:p>
            <a:pPr lvl="0"/>
            <a:r>
              <a:rPr lang="nb-NO"/>
              <a:t>Kontaktinfo</a:t>
            </a:r>
          </a:p>
        </p:txBody>
      </p:sp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D1509C4B-AF75-4EB8-BFF5-F450101E51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08799" y="1458656"/>
            <a:ext cx="4538663" cy="4907220"/>
          </a:xfr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lIns="720000" rIns="720000" bIns="720000" anchor="ctr" anchorCtr="1"/>
          <a:lstStyle>
            <a:lvl1pPr marL="0" indent="0" algn="ctr">
              <a:buNone/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nb-NO" noProof="0"/>
              <a:t>Dra inn et bilde eller klikk på ikonet for å legge til. Juster utsnitt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4288795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D99793E-CED8-4FCF-8F5D-115E1A4849DC}"/>
              </a:ext>
            </a:extLst>
          </p:cNvPr>
          <p:cNvSpPr/>
          <p:nvPr userDrawn="1"/>
        </p:nvSpPr>
        <p:spPr>
          <a:xfrm>
            <a:off x="0" y="1458913"/>
            <a:ext cx="12192000" cy="5399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721F74C-BB8C-45B5-A893-38B05480E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Avsluttende tittel</a:t>
            </a:r>
          </a:p>
        </p:txBody>
      </p:sp>
      <p:pic>
        <p:nvPicPr>
          <p:cNvPr id="7" name="Logo" hidden="1">
            <a:extLst>
              <a:ext uri="{FF2B5EF4-FFF2-40B4-BE49-F238E27FC236}">
                <a16:creationId xmlns:a16="http://schemas.microsoft.com/office/drawing/2014/main" id="{832F1E79-11EA-4BB7-9E6B-011E367E8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473431" y="6549335"/>
            <a:ext cx="565321" cy="184731"/>
          </a:xfrm>
          <a:prstGeom prst="rect">
            <a:avLst/>
          </a:prstGeom>
        </p:spPr>
      </p:pic>
      <p:sp>
        <p:nvSpPr>
          <p:cNvPr id="8" name="TekstSylinder 7" hidden="1">
            <a:extLst>
              <a:ext uri="{FF2B5EF4-FFF2-40B4-BE49-F238E27FC236}">
                <a16:creationId xmlns:a16="http://schemas.microsoft.com/office/drawing/2014/main" id="{105991BE-2C21-4FBD-89F2-B0E0DCC00633}"/>
              </a:ext>
            </a:extLst>
          </p:cNvPr>
          <p:cNvSpPr txBox="1"/>
          <p:nvPr userDrawn="1"/>
        </p:nvSpPr>
        <p:spPr>
          <a:xfrm>
            <a:off x="9563442" y="6520774"/>
            <a:ext cx="1991472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3248"/>
            <a:r>
              <a:rPr lang="nb-NO" sz="898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ENABLING EFFICIENT HEALTHCARE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F7F2F53-0538-42CC-AF93-559EA211000B}"/>
              </a:ext>
            </a:extLst>
          </p:cNvPr>
          <p:cNvSpPr txBox="1"/>
          <p:nvPr userDrawn="1"/>
        </p:nvSpPr>
        <p:spPr>
          <a:xfrm>
            <a:off x="741363" y="5925540"/>
            <a:ext cx="2269719" cy="614240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algn="l"/>
            <a:r>
              <a:rPr lang="nb-NO" sz="128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DIPS AS</a:t>
            </a:r>
          </a:p>
          <a:p>
            <a:pPr algn="l"/>
            <a:r>
              <a:rPr lang="nb-NO" sz="128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post@dips.no ● dips.no</a:t>
            </a:r>
            <a:endParaRPr lang="nb-NO" sz="1280" err="1">
              <a:solidFill>
                <a:schemeClr val="bg1"/>
              </a:solidFill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6B828AB-18CB-4F12-B7B6-479D732990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1363" y="3264660"/>
            <a:ext cx="5183187" cy="328680"/>
          </a:xfrm>
        </p:spPr>
        <p:txBody>
          <a:bodyPr anchor="b" anchorCtr="0">
            <a:noAutofit/>
          </a:bodyPr>
          <a:lstStyle>
            <a:lvl1pPr marL="0" indent="0">
              <a:buNone/>
              <a:defRPr sz="154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19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</a:t>
            </a:r>
            <a:r>
              <a:rPr lang="nb-NO" err="1"/>
              <a:t>kriv</a:t>
            </a:r>
            <a:r>
              <a:rPr lang="nb-NO"/>
              <a:t> inn navn på den som presenterer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F071E0BE-2B39-485E-8744-699FDBF110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363" y="3593340"/>
            <a:ext cx="5183187" cy="1323619"/>
          </a:xfrm>
        </p:spPr>
        <p:txBody>
          <a:bodyPr anchor="t" anchorCtr="0">
            <a:noAutofit/>
          </a:bodyPr>
          <a:lstStyle>
            <a:lvl1pPr marL="0" indent="0">
              <a:buNone/>
              <a:defRPr sz="1540">
                <a:solidFill>
                  <a:schemeClr val="bg1"/>
                </a:solidFill>
                <a:latin typeface="+mn-lt"/>
                <a:ea typeface="Source Sans Pro SemiBold" panose="020B0603030403020204" pitchFamily="34" charset="0"/>
              </a:defRPr>
            </a:lvl1pPr>
            <a:lvl2pPr marL="19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err="1"/>
              <a:t>Epost</a:t>
            </a:r>
            <a:r>
              <a:rPr lang="nb-NO"/>
              <a:t>, </a:t>
            </a:r>
            <a:r>
              <a:rPr lang="nb-NO" err="1"/>
              <a:t>kontaktinfo</a:t>
            </a:r>
            <a:endParaRPr lang="nb-NO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F15B94DF-35B0-403C-B50F-2E4D320629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4489" y="6549335"/>
            <a:ext cx="563204" cy="184731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5183BE9-BE77-491E-806E-723C9BA6B79D}"/>
              </a:ext>
            </a:extLst>
          </p:cNvPr>
          <p:cNvSpPr txBox="1"/>
          <p:nvPr userDrawn="1"/>
        </p:nvSpPr>
        <p:spPr>
          <a:xfrm>
            <a:off x="9582492" y="6536635"/>
            <a:ext cx="1860208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3248"/>
            <a:r>
              <a:rPr lang="nb-NO" sz="898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ENABLING EFFICIENT HEALTHCARE</a:t>
            </a:r>
          </a:p>
        </p:txBody>
      </p:sp>
    </p:spTree>
    <p:extLst>
      <p:ext uri="{BB962C8B-B14F-4D97-AF65-F5344CB8AC3E}">
        <p14:creationId xmlns:p14="http://schemas.microsoft.com/office/powerpoint/2010/main" val="261974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E232953-0EE0-47B6-ADB3-ACA054C6F993}"/>
              </a:ext>
            </a:extLst>
          </p:cNvPr>
          <p:cNvSpPr/>
          <p:nvPr userDrawn="1"/>
        </p:nvSpPr>
        <p:spPr>
          <a:xfrm>
            <a:off x="171" y="0"/>
            <a:ext cx="51429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256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020143-4ED4-424C-98CD-FBB98E15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30" y="639631"/>
            <a:ext cx="4074008" cy="413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93FD295-82F9-474C-BAE2-E854F6A13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332" y="1987201"/>
            <a:ext cx="4074006" cy="417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77295B2D-25B4-4145-AA7B-6B9FD43B09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43075" y="0"/>
            <a:ext cx="7048926" cy="6858000"/>
          </a:xfr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lIns="720000" rIns="720000" bIns="720000" anchor="ctr" anchorCtr="1"/>
          <a:lstStyle>
            <a:lvl1pPr marL="0" indent="0" algn="ctr">
              <a:buNone/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nb-NO" noProof="0"/>
              <a:t>Dra inn et bilde eller klikk på ikonet for å legge til. Juster utsnitt på Bildeformat-fanen &gt; Beskjær.</a:t>
            </a:r>
          </a:p>
        </p:txBody>
      </p:sp>
      <p:cxnSp>
        <p:nvCxnSpPr>
          <p:cNvPr id="8" name="Prosesslinje">
            <a:extLst>
              <a:ext uri="{FF2B5EF4-FFF2-40B4-BE49-F238E27FC236}">
                <a16:creationId xmlns:a16="http://schemas.microsoft.com/office/drawing/2014/main" id="{DFD7C44F-5FCE-490E-A2B0-EBAA46D33673}"/>
              </a:ext>
            </a:extLst>
          </p:cNvPr>
          <p:cNvCxnSpPr>
            <a:cxnSpLocks/>
          </p:cNvCxnSpPr>
          <p:nvPr userDrawn="1"/>
        </p:nvCxnSpPr>
        <p:spPr>
          <a:xfrm>
            <a:off x="-1693" y="1447332"/>
            <a:ext cx="1452334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ogo i plassholder">
            <a:extLst>
              <a:ext uri="{FF2B5EF4-FFF2-40B4-BE49-F238E27FC236}">
                <a16:creationId xmlns:a16="http://schemas.microsoft.com/office/drawing/2014/main" id="{55B1BDCA-F479-4552-8579-C52A2A62CD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73431" y="6549335"/>
            <a:ext cx="565321" cy="18473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nb-NO"/>
          </a:p>
        </p:txBody>
      </p:sp>
      <p:sp>
        <p:nvSpPr>
          <p:cNvPr id="13" name="Logo rød i plassholder">
            <a:extLst>
              <a:ext uri="{FF2B5EF4-FFF2-40B4-BE49-F238E27FC236}">
                <a16:creationId xmlns:a16="http://schemas.microsoft.com/office/drawing/2014/main" id="{0A83E040-EBF4-4907-87F9-CBCF30B3B0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473431" y="6549335"/>
            <a:ext cx="565321" cy="184731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1803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E232953-0EE0-47B6-ADB3-ACA054C6F993}"/>
              </a:ext>
            </a:extLst>
          </p:cNvPr>
          <p:cNvSpPr/>
          <p:nvPr userDrawn="1"/>
        </p:nvSpPr>
        <p:spPr>
          <a:xfrm>
            <a:off x="171" y="1458656"/>
            <a:ext cx="5927782" cy="5399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256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020143-4ED4-424C-98CD-FBB98E15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30" y="610392"/>
            <a:ext cx="5004596" cy="44319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77295B2D-25B4-4145-AA7B-6B9FD43B09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27725" y="0"/>
            <a:ext cx="6264275" cy="6858000"/>
          </a:xfr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lIns="720000" rIns="720000" bIns="720000" anchor="ctr" anchorCtr="1"/>
          <a:lstStyle>
            <a:lvl1pPr marL="0" indent="0" algn="ctr">
              <a:buNone/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nb-NO" noProof="0"/>
              <a:t>Dra inn et bilde eller klikk på ikonet for å legge til. Juster utsnitt på Bildeformat-fanen &gt; Beskjær.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FC3076E-6523-4335-BD43-D5E1A8FB66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62550" y="890588"/>
            <a:ext cx="1504950" cy="1504950"/>
          </a:xfrm>
          <a:prstGeom prst="ellipse">
            <a:avLst/>
          </a:prstGeom>
          <a:solidFill>
            <a:schemeClr val="bg2"/>
          </a:solidFill>
        </p:spPr>
        <p:txBody>
          <a:bodyPr tIns="0" bIns="0" anchor="ctr" anchorCtr="1">
            <a:normAutofit/>
          </a:bodyPr>
          <a:lstStyle>
            <a:lvl1pPr marL="0" indent="0">
              <a:buNone/>
              <a:defRPr sz="116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Tekst 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FE8EBBBD-CB5D-47AF-800F-86DCD2008C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2" y="1987201"/>
            <a:ext cx="4659181" cy="417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nb-NO"/>
              <a:t>Malen inneholder flere oppsett. Velg blant dem ved å trykke på pila under «Nytt lysbilde»-knappen.</a:t>
            </a:r>
            <a:br>
              <a:rPr lang="nb-NO"/>
            </a:br>
            <a:r>
              <a:rPr lang="nb-NO"/>
              <a:t>Når du limer inn tekst, trykk på ikonet som vises under det du limer inn og velg «Bruk måltema» eller «Bare tekst». Da unngår du å ta med stiler fra andre steder. 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9" name="Logo i plassholder">
            <a:extLst>
              <a:ext uri="{FF2B5EF4-FFF2-40B4-BE49-F238E27FC236}">
                <a16:creationId xmlns:a16="http://schemas.microsoft.com/office/drawing/2014/main" id="{70703A5C-279D-4017-952C-636F750C8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73431" y="6549335"/>
            <a:ext cx="565321" cy="18473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nb-NO"/>
          </a:p>
        </p:txBody>
      </p:sp>
      <p:sp>
        <p:nvSpPr>
          <p:cNvPr id="15" name="Logo rød i plassholder">
            <a:extLst>
              <a:ext uri="{FF2B5EF4-FFF2-40B4-BE49-F238E27FC236}">
                <a16:creationId xmlns:a16="http://schemas.microsoft.com/office/drawing/2014/main" id="{A254F148-F295-4440-90E5-DBCFE98619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473431" y="6549335"/>
            <a:ext cx="565321" cy="184731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942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E232953-0EE0-47B6-ADB3-ACA054C6F993}"/>
              </a:ext>
            </a:extLst>
          </p:cNvPr>
          <p:cNvSpPr/>
          <p:nvPr userDrawn="1"/>
        </p:nvSpPr>
        <p:spPr>
          <a:xfrm>
            <a:off x="171" y="1458656"/>
            <a:ext cx="5927782" cy="4907220"/>
          </a:xfrm>
          <a:prstGeom prst="rect">
            <a:avLst/>
          </a:prstGeom>
          <a:solidFill>
            <a:srgbClr val="D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256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020143-4ED4-424C-98CD-FBB98E15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30" y="610392"/>
            <a:ext cx="5004596" cy="44319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DD3B95-679F-4E31-839C-8CBAD31B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F72F-3EC3-4A51-9897-ABE83526E0D8}" type="datetimeFigureOut">
              <a:rPr lang="nb-NO" smtClean="0"/>
              <a:t>24.08.2023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E5ABD4-9576-4815-B819-9242EAD4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0284D6-F5A6-430B-99B3-3B5C06CC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8EFA-5A57-4007-B5F0-BBA275C3C305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77295B2D-25B4-4145-AA7B-6B9FD43B09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27725" y="0"/>
            <a:ext cx="6264275" cy="6365875"/>
          </a:xfr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lIns="720000" rIns="720000" bIns="720000" anchor="ctr" anchorCtr="1"/>
          <a:lstStyle>
            <a:lvl1pPr marL="0" indent="0" algn="ctr">
              <a:buNone/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nb-NO" noProof="0"/>
              <a:t>Dra inn et bilde eller klikk på ikonet for å legge til. Juster utsnitt på Bildeformat-fanen &gt; Beskjær.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FC3076E-6523-4335-BD43-D5E1A8FB66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62550" y="663756"/>
            <a:ext cx="1504950" cy="1504950"/>
          </a:xfrm>
          <a:prstGeom prst="ellipse">
            <a:avLst/>
          </a:prstGeom>
          <a:solidFill>
            <a:schemeClr val="tx2"/>
          </a:solidFill>
        </p:spPr>
        <p:txBody>
          <a:bodyPr tIns="0" bIns="0" anchor="ctr" anchorCtr="1">
            <a:normAutofit/>
          </a:bodyPr>
          <a:lstStyle>
            <a:lvl1pPr marL="0" indent="0">
              <a:buNone/>
              <a:defRPr sz="116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Tekst 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B9D3B86B-FBBC-4CF8-86E8-8D3BB51811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2" y="1987201"/>
            <a:ext cx="4659181" cy="417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Malen inneholder flere oppsett. Velg blant dem ved å trykke på pila under «Nytt lysbilde»-knappen.</a:t>
            </a:r>
            <a:br>
              <a:rPr lang="nb-NO"/>
            </a:br>
            <a:r>
              <a:rPr lang="nb-NO"/>
              <a:t>Når du limer inn tekst, trykk på ikonet som vises under det du limer inn og velg «Bruk måltema» eller «Bare tekst». Da unngår du å ta med stiler fra andre steder. 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480138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020143-4ED4-424C-98CD-FBB98E15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30" y="610392"/>
            <a:ext cx="5004596" cy="44319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93FD295-82F9-474C-BAE2-E854F6A13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332" y="1987201"/>
            <a:ext cx="5004594" cy="41708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77295B2D-25B4-4145-AA7B-6B9FD43B09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27725" y="0"/>
            <a:ext cx="6264275" cy="6858000"/>
          </a:xfr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lIns="720000" rIns="720000" bIns="720000" anchor="ctr" anchorCtr="1"/>
          <a:lstStyle>
            <a:lvl1pPr marL="0" indent="0" algn="ctr">
              <a:buNone/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nb-NO" noProof="0"/>
              <a:t>Dra inn et bilde eller klikk på ikonet for å legge til. Juster utsnitt på Bildeformat-fanen &gt; Beskjær.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FC3076E-6523-4335-BD43-D5E1A8FB66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62550" y="890588"/>
            <a:ext cx="1504950" cy="1504950"/>
          </a:xfrm>
          <a:prstGeom prst="ellipse">
            <a:avLst/>
          </a:prstGeom>
          <a:solidFill>
            <a:schemeClr val="bg2"/>
          </a:solidFill>
        </p:spPr>
        <p:txBody>
          <a:bodyPr tIns="0" bIns="0" anchor="ctr" anchorCtr="1">
            <a:normAutofit/>
          </a:bodyPr>
          <a:lstStyle>
            <a:lvl1pPr marL="0" indent="0">
              <a:buNone/>
              <a:defRPr sz="116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Tekst </a:t>
            </a:r>
          </a:p>
        </p:txBody>
      </p:sp>
      <p:sp>
        <p:nvSpPr>
          <p:cNvPr id="8" name="Logo i plassholder">
            <a:extLst>
              <a:ext uri="{FF2B5EF4-FFF2-40B4-BE49-F238E27FC236}">
                <a16:creationId xmlns:a16="http://schemas.microsoft.com/office/drawing/2014/main" id="{D65D20B6-3FDD-4379-88BD-BD6A8331EE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73431" y="6549335"/>
            <a:ext cx="565321" cy="18473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nb-NO"/>
          </a:p>
        </p:txBody>
      </p:sp>
      <p:sp>
        <p:nvSpPr>
          <p:cNvPr id="10" name="Logo rød i plassholder">
            <a:extLst>
              <a:ext uri="{FF2B5EF4-FFF2-40B4-BE49-F238E27FC236}">
                <a16:creationId xmlns:a16="http://schemas.microsoft.com/office/drawing/2014/main" id="{9A90E25B-3631-46F0-9303-9E23BE111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473431" y="6549335"/>
            <a:ext cx="565321" cy="184731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027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til vens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93FD295-82F9-474C-BAE2-E854F6A13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4511" y="1987201"/>
            <a:ext cx="5004594" cy="417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85E57179-A893-4DC6-B29A-72F1EB8E9573}"/>
              </a:ext>
            </a:extLst>
          </p:cNvPr>
          <p:cNvCxnSpPr>
            <a:cxnSpLocks/>
          </p:cNvCxnSpPr>
          <p:nvPr userDrawn="1"/>
        </p:nvCxnSpPr>
        <p:spPr>
          <a:xfrm>
            <a:off x="6097192" y="1447332"/>
            <a:ext cx="1452334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77295B2D-25B4-4145-AA7B-6B9FD43B09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264275" cy="6858000"/>
          </a:xfr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lIns="720000" rIns="720000" bIns="720000" anchor="ctr" anchorCtr="1"/>
          <a:lstStyle>
            <a:lvl1pPr marL="0" indent="0" algn="ctr">
              <a:buNone/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nb-NO" noProof="0"/>
              <a:t>Dra inn et bilde eller klikk på ikonet for å legge til. Juster utsnitt på Bildeformat-fanen &gt; Beskjær.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020143-4ED4-424C-98CD-FBB98E15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511" y="639631"/>
            <a:ext cx="5004596" cy="413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F38FDA3D-5FC8-4FE7-872C-4A6122A06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4489" y="6549335"/>
            <a:ext cx="563204" cy="18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10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EAD3945-1EFA-4B44-B9FF-CE586FA9AF3E}"/>
              </a:ext>
            </a:extLst>
          </p:cNvPr>
          <p:cNvSpPr/>
          <p:nvPr userDrawn="1"/>
        </p:nvSpPr>
        <p:spPr>
          <a:xfrm>
            <a:off x="170" y="1"/>
            <a:ext cx="12191830" cy="6364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ADBD7BB-180B-4E8C-9FA1-107CFCD0F9CF}"/>
              </a:ext>
            </a:extLst>
          </p:cNvPr>
          <p:cNvCxnSpPr>
            <a:cxnSpLocks/>
          </p:cNvCxnSpPr>
          <p:nvPr userDrawn="1"/>
        </p:nvCxnSpPr>
        <p:spPr>
          <a:xfrm>
            <a:off x="170" y="6372964"/>
            <a:ext cx="1452334" cy="0"/>
          </a:xfrm>
          <a:prstGeom prst="line">
            <a:avLst/>
          </a:prstGeom>
          <a:ln w="31750">
            <a:solidFill>
              <a:srgbClr val="F27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48585D3-4019-4E38-8645-038105622A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76650" y="2210576"/>
            <a:ext cx="4838700" cy="148907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None/>
              <a:defRPr b="1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2pPr>
          </a:lstStyle>
          <a:p>
            <a:pPr lvl="0"/>
            <a:r>
              <a:rPr lang="nb-NO"/>
              <a:t>Skriv inn sitat. For avsender, bruk tekstinnrykk nivå 2 på nytt avsnitt.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Sitattegn">
            <a:extLst>
              <a:ext uri="{FF2B5EF4-FFF2-40B4-BE49-F238E27FC236}">
                <a16:creationId xmlns:a16="http://schemas.microsoft.com/office/drawing/2014/main" id="{D9C70781-BEC7-4698-A817-8101AD32CC04}"/>
              </a:ext>
            </a:extLst>
          </p:cNvPr>
          <p:cNvSpPr txBox="1"/>
          <p:nvPr userDrawn="1"/>
        </p:nvSpPr>
        <p:spPr>
          <a:xfrm>
            <a:off x="3243691" y="2050256"/>
            <a:ext cx="383619" cy="923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nb-NO" sz="650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</a:t>
            </a:r>
            <a:endParaRPr lang="nb-NO" sz="65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71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0100EA-31B5-43E8-9FF1-A253DC99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62B4F57-ED31-47BA-ADD0-8D7FEE529507}"/>
              </a:ext>
            </a:extLst>
          </p:cNvPr>
          <p:cNvSpPr/>
          <p:nvPr userDrawn="1"/>
        </p:nvSpPr>
        <p:spPr>
          <a:xfrm>
            <a:off x="169" y="1458913"/>
            <a:ext cx="6913109" cy="48997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DAED0C3-1688-4F1D-B8D3-C3C2659FAB28}"/>
              </a:ext>
            </a:extLst>
          </p:cNvPr>
          <p:cNvSpPr/>
          <p:nvPr userDrawn="1"/>
        </p:nvSpPr>
        <p:spPr>
          <a:xfrm>
            <a:off x="6913278" y="1466292"/>
            <a:ext cx="5278553" cy="48997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81014ED0-3D05-4043-876C-AC3E6AFFB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332" y="1987201"/>
            <a:ext cx="5004594" cy="4170838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BF74771-5AE2-4745-ADFD-F23F5C2C94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0676" y="1987201"/>
            <a:ext cx="3113087" cy="4170838"/>
          </a:xfrm>
        </p:spPr>
        <p:txBody>
          <a:bodyPr/>
          <a:lstStyle>
            <a:lvl1pPr marL="0" indent="0">
              <a:buNone/>
              <a:defRPr sz="1160" u="none">
                <a:solidFill>
                  <a:srgbClr val="0A0D3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126000" indent="-126000">
              <a:buFont typeface="Wingdings" panose="05000000000000000000" pitchFamily="2" charset="2"/>
              <a:buChar char="§"/>
              <a:defRPr sz="1160">
                <a:solidFill>
                  <a:srgbClr val="0A0D30"/>
                </a:solidFill>
              </a:defRPr>
            </a:lvl2pPr>
            <a:lvl3pPr marL="324000">
              <a:defRPr sz="1160">
                <a:solidFill>
                  <a:srgbClr val="0A0D30"/>
                </a:solidFill>
              </a:defRPr>
            </a:lvl3pPr>
            <a:lvl4pPr>
              <a:defRPr>
                <a:solidFill>
                  <a:srgbClr val="0A0D30"/>
                </a:solidFill>
              </a:defRPr>
            </a:lvl4pPr>
            <a:lvl5pPr>
              <a:defRPr>
                <a:solidFill>
                  <a:srgbClr val="0A0D30"/>
                </a:solidFill>
              </a:defRPr>
            </a:lvl5pPr>
          </a:lstStyle>
          <a:p>
            <a:pPr lvl="0"/>
            <a:r>
              <a:rPr lang="nb-NO"/>
              <a:t>Dette er en overskrift, som bruker </a:t>
            </a:r>
            <a:r>
              <a:rPr lang="nb-NO" err="1"/>
              <a:t>innrykksnivå</a:t>
            </a:r>
            <a:r>
              <a:rPr lang="nb-NO"/>
              <a:t> 1. For tekst, bruk </a:t>
            </a:r>
            <a:r>
              <a:rPr lang="nb-NO" err="1"/>
              <a:t>innrykksnivå</a:t>
            </a:r>
            <a:r>
              <a:rPr lang="nb-NO"/>
              <a:t> 2 på nytt avsnitt.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710562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onn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0100EA-31B5-43E8-9FF1-A253DC99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62B4F57-ED31-47BA-ADD0-8D7FEE529507}"/>
              </a:ext>
            </a:extLst>
          </p:cNvPr>
          <p:cNvSpPr/>
          <p:nvPr userDrawn="1"/>
        </p:nvSpPr>
        <p:spPr>
          <a:xfrm>
            <a:off x="169" y="1458913"/>
            <a:ext cx="6913109" cy="48997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81014ED0-3D05-4043-876C-AC3E6AFFB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332" y="1987201"/>
            <a:ext cx="5004594" cy="4170838"/>
          </a:xfrm>
        </p:spPr>
        <p:txBody>
          <a:bodyPr/>
          <a:lstStyle>
            <a:lvl1pPr marL="0" indent="0">
              <a:buNone/>
              <a:defRPr>
                <a:solidFill>
                  <a:srgbClr val="0A0D30"/>
                </a:solidFill>
              </a:defRPr>
            </a:lvl1pPr>
            <a:lvl2pPr>
              <a:defRPr>
                <a:solidFill>
                  <a:srgbClr val="0A0D30"/>
                </a:solidFill>
              </a:defRPr>
            </a:lvl2pPr>
            <a:lvl3pPr>
              <a:defRPr>
                <a:solidFill>
                  <a:srgbClr val="0A0D30"/>
                </a:solidFill>
              </a:defRPr>
            </a:lvl3pPr>
            <a:lvl4pPr>
              <a:defRPr>
                <a:solidFill>
                  <a:srgbClr val="0A0D30"/>
                </a:solidFill>
              </a:defRPr>
            </a:lvl4pPr>
            <a:lvl5pPr>
              <a:defRPr>
                <a:solidFill>
                  <a:srgbClr val="0A0D3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BF74771-5AE2-4745-ADFD-F23F5C2C94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3114" y="1626468"/>
            <a:ext cx="3054349" cy="1008782"/>
          </a:xfrm>
        </p:spPr>
        <p:txBody>
          <a:bodyPr/>
          <a:lstStyle>
            <a:lvl1pPr marL="0" indent="0">
              <a:buNone/>
              <a:defRPr sz="1160" u="none">
                <a:solidFill>
                  <a:srgbClr val="0A0D30"/>
                </a:solidFill>
                <a:latin typeface="+mn-lt"/>
                <a:ea typeface="Source Sans Pro SemiBold" panose="020B0603030403020204" pitchFamily="34" charset="0"/>
              </a:defRPr>
            </a:lvl1pPr>
            <a:lvl2pPr marL="126000" indent="-126000">
              <a:buFont typeface="Arial" panose="020B0604020202020204" pitchFamily="34" charset="0"/>
              <a:buChar char="•"/>
              <a:defRPr sz="1160">
                <a:solidFill>
                  <a:srgbClr val="0A0D30"/>
                </a:solidFill>
              </a:defRPr>
            </a:lvl2pPr>
            <a:lvl3pPr marL="324000">
              <a:defRPr sz="1160">
                <a:solidFill>
                  <a:srgbClr val="0A0D30"/>
                </a:solidFill>
              </a:defRPr>
            </a:lvl3pPr>
            <a:lvl4pPr>
              <a:defRPr>
                <a:solidFill>
                  <a:srgbClr val="0A0D30"/>
                </a:solidFill>
              </a:defRPr>
            </a:lvl4pPr>
            <a:lvl5pPr>
              <a:defRPr>
                <a:solidFill>
                  <a:srgbClr val="0A0D30"/>
                </a:solidFill>
              </a:defRPr>
            </a:lvl5pPr>
          </a:lstStyle>
          <a:p>
            <a:pPr lvl="0"/>
            <a:r>
              <a:rPr lang="nb-NO"/>
              <a:t>Klikk for å skrive inn tekst.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EBDAD65B-F5F8-4355-A58C-863AE715CE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13277" y="2885319"/>
            <a:ext cx="5278553" cy="3473364"/>
          </a:xfr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lIns="720000" rIns="720000" bIns="720000" anchor="ctr" anchorCtr="1"/>
          <a:lstStyle>
            <a:lvl1pPr marL="0" indent="0" algn="ctr">
              <a:buNone/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nb-NO" noProof="0"/>
              <a:t>Dra inn et bilde eller klikk på ikonet for å legge til. Juster utsnitt på Bildeformat-fanen &gt; Beskjær.</a:t>
            </a:r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FF47B2D8-6651-4F5E-B3D7-46CA8392AD5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1390" y="1712443"/>
            <a:ext cx="503390" cy="510057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1910630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-delt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F15A64-20FB-43D9-A255-0E4BEE00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73BDC72-E520-4A8A-90DA-C794B70B28DE}"/>
              </a:ext>
            </a:extLst>
          </p:cNvPr>
          <p:cNvSpPr/>
          <p:nvPr userDrawn="1"/>
        </p:nvSpPr>
        <p:spPr>
          <a:xfrm>
            <a:off x="170" y="1458913"/>
            <a:ext cx="9372430" cy="49069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6DE44DB-64C4-4916-BB30-F14076FE3D6A}"/>
              </a:ext>
            </a:extLst>
          </p:cNvPr>
          <p:cNvSpPr>
            <a:spLocks/>
          </p:cNvSpPr>
          <p:nvPr userDrawn="1"/>
        </p:nvSpPr>
        <p:spPr>
          <a:xfrm>
            <a:off x="9376334" y="1458913"/>
            <a:ext cx="2827717" cy="4906962"/>
          </a:xfrm>
          <a:prstGeom prst="rect">
            <a:avLst/>
          </a:prstGeom>
          <a:solidFill>
            <a:srgbClr val="CAC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Plassholder for tekst 12">
            <a:extLst>
              <a:ext uri="{FF2B5EF4-FFF2-40B4-BE49-F238E27FC236}">
                <a16:creationId xmlns:a16="http://schemas.microsoft.com/office/drawing/2014/main" id="{C6439575-2026-4FEA-8FED-29395C3A62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39166" y="425479"/>
            <a:ext cx="2066868" cy="2066868"/>
          </a:xfrm>
          <a:prstGeom prst="ellipse">
            <a:avLst/>
          </a:prstGeom>
          <a:solidFill>
            <a:schemeClr val="tx2"/>
          </a:solidFill>
        </p:spPr>
        <p:txBody>
          <a:bodyPr tIns="0" bIns="0" anchor="ctr" anchorCtr="1">
            <a:normAutofit/>
          </a:bodyPr>
          <a:lstStyle>
            <a:lvl1pPr marL="0" indent="0">
              <a:buNone/>
              <a:defRPr sz="116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Tekst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E01772E-F16B-4BDB-BC62-CB22299FB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332" y="1987201"/>
            <a:ext cx="5004594" cy="41708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457026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8CFCC-E2E4-4385-AD81-8EC87B086ADF}"/>
              </a:ext>
            </a:extLst>
          </p:cNvPr>
          <p:cNvSpPr/>
          <p:nvPr userDrawn="1"/>
        </p:nvSpPr>
        <p:spPr>
          <a:xfrm>
            <a:off x="170" y="1458840"/>
            <a:ext cx="12191661" cy="49070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528B4E-0C6A-4D53-A961-D1A3035C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78DA41D-7A0A-432C-B544-FE801B3B4E9A}"/>
              </a:ext>
            </a:extLst>
          </p:cNvPr>
          <p:cNvSpPr>
            <a:spLocks/>
          </p:cNvSpPr>
          <p:nvPr userDrawn="1"/>
        </p:nvSpPr>
        <p:spPr bwMode="gray">
          <a:xfrm>
            <a:off x="2995089" y="2550559"/>
            <a:ext cx="833482" cy="1040857"/>
          </a:xfrm>
          <a:custGeom>
            <a:avLst/>
            <a:gdLst>
              <a:gd name="T0" fmla="*/ 0 w 351"/>
              <a:gd name="T1" fmla="*/ 175 h 439"/>
              <a:gd name="T2" fmla="*/ 176 w 351"/>
              <a:gd name="T3" fmla="*/ 0 h 439"/>
              <a:gd name="T4" fmla="*/ 351 w 351"/>
              <a:gd name="T5" fmla="*/ 175 h 439"/>
              <a:gd name="T6" fmla="*/ 285 w 351"/>
              <a:gd name="T7" fmla="*/ 313 h 439"/>
              <a:gd name="T8" fmla="*/ 176 w 351"/>
              <a:gd name="T9" fmla="*/ 439 h 439"/>
              <a:gd name="T10" fmla="*/ 61 w 351"/>
              <a:gd name="T11" fmla="*/ 313 h 439"/>
              <a:gd name="T12" fmla="*/ 0 w 351"/>
              <a:gd name="T13" fmla="*/ 17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" h="439">
                <a:moveTo>
                  <a:pt x="0" y="175"/>
                </a:moveTo>
                <a:cubicBezTo>
                  <a:pt x="0" y="79"/>
                  <a:pt x="79" y="0"/>
                  <a:pt x="176" y="0"/>
                </a:cubicBezTo>
                <a:cubicBezTo>
                  <a:pt x="272" y="0"/>
                  <a:pt x="351" y="79"/>
                  <a:pt x="351" y="175"/>
                </a:cubicBezTo>
                <a:cubicBezTo>
                  <a:pt x="351" y="231"/>
                  <a:pt x="321" y="268"/>
                  <a:pt x="285" y="313"/>
                </a:cubicBezTo>
                <a:cubicBezTo>
                  <a:pt x="261" y="343"/>
                  <a:pt x="176" y="439"/>
                  <a:pt x="176" y="439"/>
                </a:cubicBezTo>
                <a:cubicBezTo>
                  <a:pt x="176" y="439"/>
                  <a:pt x="91" y="348"/>
                  <a:pt x="61" y="313"/>
                </a:cubicBezTo>
                <a:cubicBezTo>
                  <a:pt x="31" y="277"/>
                  <a:pt x="0" y="227"/>
                  <a:pt x="0" y="1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8652" tIns="29326" rIns="58652" bIns="29326" numCol="1" anchor="t" anchorCtr="0" compatLnSpc="1">
            <a:prstTxWarp prst="textNoShape">
              <a:avLst/>
            </a:prstTxWarp>
          </a:bodyPr>
          <a:lstStyle/>
          <a:p>
            <a:pPr defTabSz="586496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539">
              <a:solidFill>
                <a:srgbClr val="606060"/>
              </a:solidFill>
              <a:latin typeface="Calibri Light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2AF32B1-CEFA-4430-8771-DD771124D4BD}"/>
              </a:ext>
            </a:extLst>
          </p:cNvPr>
          <p:cNvSpPr>
            <a:spLocks/>
          </p:cNvSpPr>
          <p:nvPr userDrawn="1"/>
        </p:nvSpPr>
        <p:spPr bwMode="gray">
          <a:xfrm>
            <a:off x="5679259" y="2550559"/>
            <a:ext cx="833482" cy="1040857"/>
          </a:xfrm>
          <a:custGeom>
            <a:avLst/>
            <a:gdLst>
              <a:gd name="T0" fmla="*/ 0 w 351"/>
              <a:gd name="T1" fmla="*/ 175 h 439"/>
              <a:gd name="T2" fmla="*/ 176 w 351"/>
              <a:gd name="T3" fmla="*/ 0 h 439"/>
              <a:gd name="T4" fmla="*/ 351 w 351"/>
              <a:gd name="T5" fmla="*/ 175 h 439"/>
              <a:gd name="T6" fmla="*/ 285 w 351"/>
              <a:gd name="T7" fmla="*/ 313 h 439"/>
              <a:gd name="T8" fmla="*/ 176 w 351"/>
              <a:gd name="T9" fmla="*/ 439 h 439"/>
              <a:gd name="T10" fmla="*/ 61 w 351"/>
              <a:gd name="T11" fmla="*/ 313 h 439"/>
              <a:gd name="T12" fmla="*/ 0 w 351"/>
              <a:gd name="T13" fmla="*/ 17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" h="439">
                <a:moveTo>
                  <a:pt x="0" y="175"/>
                </a:moveTo>
                <a:cubicBezTo>
                  <a:pt x="0" y="79"/>
                  <a:pt x="79" y="0"/>
                  <a:pt x="176" y="0"/>
                </a:cubicBezTo>
                <a:cubicBezTo>
                  <a:pt x="272" y="0"/>
                  <a:pt x="351" y="79"/>
                  <a:pt x="351" y="175"/>
                </a:cubicBezTo>
                <a:cubicBezTo>
                  <a:pt x="351" y="231"/>
                  <a:pt x="321" y="268"/>
                  <a:pt x="285" y="313"/>
                </a:cubicBezTo>
                <a:cubicBezTo>
                  <a:pt x="261" y="343"/>
                  <a:pt x="176" y="439"/>
                  <a:pt x="176" y="439"/>
                </a:cubicBezTo>
                <a:cubicBezTo>
                  <a:pt x="176" y="439"/>
                  <a:pt x="91" y="348"/>
                  <a:pt x="61" y="313"/>
                </a:cubicBezTo>
                <a:cubicBezTo>
                  <a:pt x="31" y="277"/>
                  <a:pt x="0" y="227"/>
                  <a:pt x="0" y="1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8652" tIns="29326" rIns="58652" bIns="29326" numCol="1" anchor="t" anchorCtr="0" compatLnSpc="1">
            <a:prstTxWarp prst="textNoShape">
              <a:avLst/>
            </a:prstTxWarp>
          </a:bodyPr>
          <a:lstStyle/>
          <a:p>
            <a:pPr defTabSz="586496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539">
              <a:solidFill>
                <a:srgbClr val="606060"/>
              </a:solidFill>
              <a:latin typeface="Calibri Light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9D0F8D7-CA05-4087-AFF9-3FF6E91B02FA}"/>
              </a:ext>
            </a:extLst>
          </p:cNvPr>
          <p:cNvSpPr>
            <a:spLocks/>
          </p:cNvSpPr>
          <p:nvPr userDrawn="1"/>
        </p:nvSpPr>
        <p:spPr bwMode="gray">
          <a:xfrm>
            <a:off x="8363429" y="2550559"/>
            <a:ext cx="833482" cy="1040857"/>
          </a:xfrm>
          <a:custGeom>
            <a:avLst/>
            <a:gdLst>
              <a:gd name="T0" fmla="*/ 0 w 351"/>
              <a:gd name="T1" fmla="*/ 175 h 439"/>
              <a:gd name="T2" fmla="*/ 176 w 351"/>
              <a:gd name="T3" fmla="*/ 0 h 439"/>
              <a:gd name="T4" fmla="*/ 351 w 351"/>
              <a:gd name="T5" fmla="*/ 175 h 439"/>
              <a:gd name="T6" fmla="*/ 285 w 351"/>
              <a:gd name="T7" fmla="*/ 313 h 439"/>
              <a:gd name="T8" fmla="*/ 176 w 351"/>
              <a:gd name="T9" fmla="*/ 439 h 439"/>
              <a:gd name="T10" fmla="*/ 61 w 351"/>
              <a:gd name="T11" fmla="*/ 313 h 439"/>
              <a:gd name="T12" fmla="*/ 0 w 351"/>
              <a:gd name="T13" fmla="*/ 17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" h="439">
                <a:moveTo>
                  <a:pt x="0" y="175"/>
                </a:moveTo>
                <a:cubicBezTo>
                  <a:pt x="0" y="79"/>
                  <a:pt x="79" y="0"/>
                  <a:pt x="176" y="0"/>
                </a:cubicBezTo>
                <a:cubicBezTo>
                  <a:pt x="272" y="0"/>
                  <a:pt x="351" y="79"/>
                  <a:pt x="351" y="175"/>
                </a:cubicBezTo>
                <a:cubicBezTo>
                  <a:pt x="351" y="231"/>
                  <a:pt x="321" y="268"/>
                  <a:pt x="285" y="313"/>
                </a:cubicBezTo>
                <a:cubicBezTo>
                  <a:pt x="261" y="343"/>
                  <a:pt x="176" y="439"/>
                  <a:pt x="176" y="439"/>
                </a:cubicBezTo>
                <a:cubicBezTo>
                  <a:pt x="176" y="439"/>
                  <a:pt x="91" y="348"/>
                  <a:pt x="61" y="313"/>
                </a:cubicBezTo>
                <a:cubicBezTo>
                  <a:pt x="31" y="277"/>
                  <a:pt x="0" y="227"/>
                  <a:pt x="0" y="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58652" tIns="29326" rIns="58652" bIns="29326" numCol="1" anchor="t" anchorCtr="0" compatLnSpc="1">
            <a:prstTxWarp prst="textNoShape">
              <a:avLst/>
            </a:prstTxWarp>
          </a:bodyPr>
          <a:lstStyle/>
          <a:p>
            <a:pPr defTabSz="586496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539">
              <a:solidFill>
                <a:srgbClr val="606060"/>
              </a:solidFill>
              <a:latin typeface="Calibri Light"/>
            </a:endParaRP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566AB150-6AB3-4AC4-ACFC-BBAD03E1B5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6399" y="3841750"/>
            <a:ext cx="2550862" cy="841375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CA92BEED-4EAA-497A-804A-3D53E86FD5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0569" y="3841750"/>
            <a:ext cx="2550862" cy="841375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7C5475F5-EA0D-4103-B0F2-37376A5B41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04740" y="3841750"/>
            <a:ext cx="2550862" cy="841375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Oval 4">
            <a:extLst>
              <a:ext uri="{FF2B5EF4-FFF2-40B4-BE49-F238E27FC236}">
                <a16:creationId xmlns:a16="http://schemas.microsoft.com/office/drawing/2014/main" id="{F8E8DEFA-FDAD-464E-9857-FD539C55C32C}"/>
              </a:ext>
            </a:extLst>
          </p:cNvPr>
          <p:cNvSpPr/>
          <p:nvPr userDrawn="1"/>
        </p:nvSpPr>
        <p:spPr bwMode="gray">
          <a:xfrm>
            <a:off x="3082755" y="2620018"/>
            <a:ext cx="658151" cy="65815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586496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70">
              <a:solidFill>
                <a:srgbClr val="606060"/>
              </a:solidFill>
              <a:latin typeface="Calibri Light"/>
            </a:endParaRP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F693753A-29E1-469D-B940-290E70562F44}"/>
              </a:ext>
            </a:extLst>
          </p:cNvPr>
          <p:cNvSpPr/>
          <p:nvPr userDrawn="1"/>
        </p:nvSpPr>
        <p:spPr bwMode="gray">
          <a:xfrm>
            <a:off x="5766924" y="2620018"/>
            <a:ext cx="658151" cy="65815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586496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70">
              <a:solidFill>
                <a:srgbClr val="606060"/>
              </a:solidFill>
              <a:latin typeface="Calibri Light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80509168-DA5A-485A-B311-27E57208425C}"/>
              </a:ext>
            </a:extLst>
          </p:cNvPr>
          <p:cNvSpPr/>
          <p:nvPr userDrawn="1"/>
        </p:nvSpPr>
        <p:spPr bwMode="gray">
          <a:xfrm>
            <a:off x="8451095" y="2620018"/>
            <a:ext cx="658151" cy="65815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586496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70">
              <a:solidFill>
                <a:srgbClr val="606060"/>
              </a:solidFill>
              <a:latin typeface="Calibri Light"/>
            </a:endParaRPr>
          </a:p>
        </p:txBody>
      </p:sp>
      <p:sp>
        <p:nvSpPr>
          <p:cNvPr id="17" name="Plassholder for innhold 14">
            <a:extLst>
              <a:ext uri="{FF2B5EF4-FFF2-40B4-BE49-F238E27FC236}">
                <a16:creationId xmlns:a16="http://schemas.microsoft.com/office/drawing/2014/main" id="{C35ADC49-67F5-4C4F-B098-B655F4CF25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160135" y="2694064"/>
            <a:ext cx="503390" cy="510057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8" name="Plassholder for innhold 14">
            <a:extLst>
              <a:ext uri="{FF2B5EF4-FFF2-40B4-BE49-F238E27FC236}">
                <a16:creationId xmlns:a16="http://schemas.microsoft.com/office/drawing/2014/main" id="{C16FF63C-7F97-4B56-BDB9-4491FE98B4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44304" y="2694064"/>
            <a:ext cx="503390" cy="510057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9" name="Plassholder for innhold 14">
            <a:extLst>
              <a:ext uri="{FF2B5EF4-FFF2-40B4-BE49-F238E27FC236}">
                <a16:creationId xmlns:a16="http://schemas.microsoft.com/office/drawing/2014/main" id="{15868C10-33EB-48C0-AB15-59C10260259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528475" y="2694064"/>
            <a:ext cx="503390" cy="510057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4181846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punkter/ikoner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30C78E-D065-41DB-93AC-24D5DF75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E0F26F78-59B3-4281-A18E-D8BBB8855235}"/>
              </a:ext>
            </a:extLst>
          </p:cNvPr>
          <p:cNvSpPr/>
          <p:nvPr userDrawn="1"/>
        </p:nvSpPr>
        <p:spPr>
          <a:xfrm>
            <a:off x="6703605" y="1458913"/>
            <a:ext cx="5520003" cy="4906962"/>
          </a:xfrm>
          <a:prstGeom prst="rect">
            <a:avLst/>
          </a:prstGeom>
          <a:solidFill>
            <a:srgbClr val="FF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7EC2A4C6-9E7D-4388-9631-21F75E2224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19167" y="2001039"/>
            <a:ext cx="670386" cy="670386"/>
          </a:xfrm>
          <a:prstGeom prst="ellipse">
            <a:avLst/>
          </a:prstGeom>
          <a:noFill/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4" name="Plassholder for innhold 8">
            <a:extLst>
              <a:ext uri="{FF2B5EF4-FFF2-40B4-BE49-F238E27FC236}">
                <a16:creationId xmlns:a16="http://schemas.microsoft.com/office/drawing/2014/main" id="{0DFDC3CD-92F6-4863-8992-B75E784E32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19167" y="3489467"/>
            <a:ext cx="670386" cy="670386"/>
          </a:xfrm>
          <a:prstGeom prst="ellipse">
            <a:avLst/>
          </a:prstGeom>
          <a:noFill/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6" name="Plassholder for innhold 8">
            <a:extLst>
              <a:ext uri="{FF2B5EF4-FFF2-40B4-BE49-F238E27FC236}">
                <a16:creationId xmlns:a16="http://schemas.microsoft.com/office/drawing/2014/main" id="{41C5BE31-C8DA-49ED-A7EB-9532B354FF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219167" y="4961999"/>
            <a:ext cx="670386" cy="670386"/>
          </a:xfrm>
          <a:prstGeom prst="ellipse">
            <a:avLst/>
          </a:prstGeom>
          <a:noFill/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9" name="Plassholder for diagram 18">
            <a:extLst>
              <a:ext uri="{FF2B5EF4-FFF2-40B4-BE49-F238E27FC236}">
                <a16:creationId xmlns:a16="http://schemas.microsoft.com/office/drawing/2014/main" id="{A44194CD-D0E8-4C4F-8D07-9CBF3DA3AEA4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908800" y="1685926"/>
            <a:ext cx="4835525" cy="4438650"/>
          </a:xfrm>
        </p:spPr>
        <p:txBody>
          <a:bodyPr/>
          <a:lstStyle/>
          <a:p>
            <a:endParaRPr lang="nb-NO"/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09115882-2324-4A96-A2E7-4BA0AF688B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3245" y="1985144"/>
            <a:ext cx="4320417" cy="1419772"/>
          </a:xfrm>
        </p:spPr>
        <p:txBody>
          <a:bodyPr/>
          <a:lstStyle>
            <a:lvl1pPr marL="0" indent="0">
              <a:buNone/>
              <a:defRPr sz="1280" b="0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126000" indent="-126000">
              <a:spcBef>
                <a:spcPts val="200"/>
              </a:spcBef>
              <a:buFont typeface="Wingdings" panose="05000000000000000000" pitchFamily="2" charset="2"/>
              <a:buChar char="§"/>
              <a:defRPr/>
            </a:lvl2pPr>
            <a:lvl3pPr marL="324000">
              <a:defRPr/>
            </a:lvl3pPr>
          </a:lstStyle>
          <a:p>
            <a:pPr lvl="0"/>
            <a:r>
              <a:rPr lang="nb-NO"/>
              <a:t>Dette er en overskrift, som bruker </a:t>
            </a:r>
            <a:r>
              <a:rPr lang="nb-NO" err="1"/>
              <a:t>innrykksinvå</a:t>
            </a:r>
            <a:r>
              <a:rPr lang="nb-NO"/>
              <a:t> 1. For tekst bruk </a:t>
            </a:r>
            <a:r>
              <a:rPr lang="nb-NO" err="1"/>
              <a:t>innrykksnivå</a:t>
            </a:r>
            <a:r>
              <a:rPr lang="nb-NO"/>
              <a:t> 2 på nytt avsnitt. </a:t>
            </a:r>
            <a:br>
              <a:rPr lang="nb-NO"/>
            </a:br>
            <a:r>
              <a:rPr lang="nb-NO"/>
              <a:t>Legg inn ikoner, og flytt de slik at de passer med overskriftene.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FE7EF43F-02FC-4B12-8082-00D600E942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23245" y="3470975"/>
            <a:ext cx="4320417" cy="1419772"/>
          </a:xfrm>
        </p:spPr>
        <p:txBody>
          <a:bodyPr/>
          <a:lstStyle>
            <a:lvl1pPr marL="0" indent="0">
              <a:buNone/>
              <a:defRPr sz="1280" b="0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126000" indent="-126000">
              <a:spcBef>
                <a:spcPts val="200"/>
              </a:spcBef>
              <a:buFont typeface="Wingdings" panose="05000000000000000000" pitchFamily="2" charset="2"/>
              <a:buChar char="§"/>
              <a:defRPr/>
            </a:lvl2pPr>
            <a:lvl3pPr marL="324000">
              <a:defRPr/>
            </a:lvl3pPr>
          </a:lstStyle>
          <a:p>
            <a:pPr lvl="0"/>
            <a:r>
              <a:rPr lang="nb-NO"/>
              <a:t>Dette er en overskrift, som bruker </a:t>
            </a:r>
            <a:r>
              <a:rPr lang="nb-NO" err="1"/>
              <a:t>innrykksinvå</a:t>
            </a:r>
            <a:r>
              <a:rPr lang="nb-NO"/>
              <a:t> 1. For tekst bruk </a:t>
            </a:r>
            <a:r>
              <a:rPr lang="nb-NO" err="1"/>
              <a:t>innrykksnivå</a:t>
            </a:r>
            <a:r>
              <a:rPr lang="nb-NO"/>
              <a:t> 2 på nytt avsnitt. </a:t>
            </a:r>
            <a:br>
              <a:rPr lang="nb-NO"/>
            </a:br>
            <a:r>
              <a:rPr lang="nb-NO"/>
              <a:t>Legg inn ikoner, og flytt de slik at de passer med overskriftene.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21" name="Plassholder for tekst 6">
            <a:extLst>
              <a:ext uri="{FF2B5EF4-FFF2-40B4-BE49-F238E27FC236}">
                <a16:creationId xmlns:a16="http://schemas.microsoft.com/office/drawing/2014/main" id="{C03CA93A-E853-4E78-B201-38B018AAF5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245" y="4943507"/>
            <a:ext cx="4320417" cy="1419772"/>
          </a:xfrm>
        </p:spPr>
        <p:txBody>
          <a:bodyPr/>
          <a:lstStyle>
            <a:lvl1pPr marL="0" indent="0">
              <a:buNone/>
              <a:defRPr sz="1280" b="0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126000" indent="-126000">
              <a:spcBef>
                <a:spcPts val="200"/>
              </a:spcBef>
              <a:buFont typeface="Wingdings" panose="05000000000000000000" pitchFamily="2" charset="2"/>
              <a:buChar char="§"/>
              <a:defRPr/>
            </a:lvl2pPr>
            <a:lvl3pPr marL="324000">
              <a:defRPr/>
            </a:lvl3pPr>
          </a:lstStyle>
          <a:p>
            <a:pPr lvl="0"/>
            <a:r>
              <a:rPr lang="nb-NO"/>
              <a:t>Dette er en overskrift, som bruker </a:t>
            </a:r>
            <a:r>
              <a:rPr lang="nb-NO" err="1"/>
              <a:t>innrykksinvå</a:t>
            </a:r>
            <a:r>
              <a:rPr lang="nb-NO"/>
              <a:t> 1. For tekst bruk </a:t>
            </a:r>
            <a:r>
              <a:rPr lang="nb-NO" err="1"/>
              <a:t>innrykksnivå</a:t>
            </a:r>
            <a:r>
              <a:rPr lang="nb-NO"/>
              <a:t> 2 på nytt avsnitt. </a:t>
            </a:r>
            <a:br>
              <a:rPr lang="nb-NO"/>
            </a:br>
            <a:r>
              <a:rPr lang="nb-NO"/>
              <a:t>Legg inn ikoner, og flytt de slik at de passer med overskriftene.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84063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E232953-0EE0-47B6-ADB3-ACA054C6F993}"/>
              </a:ext>
            </a:extLst>
          </p:cNvPr>
          <p:cNvSpPr/>
          <p:nvPr userDrawn="1"/>
        </p:nvSpPr>
        <p:spPr>
          <a:xfrm>
            <a:off x="171" y="1458656"/>
            <a:ext cx="5927782" cy="4907220"/>
          </a:xfrm>
          <a:prstGeom prst="rect">
            <a:avLst/>
          </a:prstGeom>
          <a:solidFill>
            <a:srgbClr val="E9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256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020143-4ED4-424C-98CD-FBB98E15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30" y="610392"/>
            <a:ext cx="5004596" cy="44319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DD3B95-679F-4E31-839C-8CBAD31B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F72F-3EC3-4A51-9897-ABE83526E0D8}" type="datetimeFigureOut">
              <a:rPr lang="nb-NO" smtClean="0"/>
              <a:t>24.08.2023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E5ABD4-9576-4815-B819-9242EAD4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0284D6-F5A6-430B-99B3-3B5C06CC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8EFA-5A57-4007-B5F0-BBA275C3C305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77295B2D-25B4-4145-AA7B-6B9FD43B09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27725" y="0"/>
            <a:ext cx="6264275" cy="6365875"/>
          </a:xfr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lIns="720000" rIns="720000" bIns="720000" anchor="ctr" anchorCtr="1"/>
          <a:lstStyle>
            <a:lvl1pPr marL="0" indent="0" algn="ctr">
              <a:buNone/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nb-NO" noProof="0"/>
              <a:t>Dra inn et bilde eller klikk på ikonet for å legge til. Juster utsnitt på Bildeformat-fanen &gt; Beskjær.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45E22A16-F807-4261-BDAE-8F063355AC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2" y="1987201"/>
            <a:ext cx="4659181" cy="417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Malen inneholder flere oppsett. Velg blant dem ved å trykke på pila under «Nytt lysbilde»-knappen.</a:t>
            </a:r>
            <a:br>
              <a:rPr lang="nb-NO"/>
            </a:br>
            <a:r>
              <a:rPr lang="nb-NO"/>
              <a:t>Når du limer inn tekst, trykk på ikonet som vises under det du limer inn og velg «Bruk måltema» eller «Bare tekst». Da unngår du å ta med stiler fra andre steder. 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45006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82C5A5-5C89-4811-8E35-A99DFB95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A1AABD0-96BE-4E01-AC94-58DFF65C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F72F-3EC3-4A51-9897-ABE83526E0D8}" type="datetimeFigureOut">
              <a:rPr lang="nb-NO" smtClean="0"/>
              <a:t>24.08.2023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20CFB8D-00D1-4469-926C-5F6DBC94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801C360-7E65-4F4E-A02F-C5FF0ED71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8EFA-5A57-4007-B5F0-BBA275C3C30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CEF7FBDB-C9A0-4F9C-A132-40C9BFDC3E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5331" y="1987201"/>
            <a:ext cx="10702131" cy="41708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23452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n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8CFCC-E2E4-4385-AD81-8EC87B086ADF}"/>
              </a:ext>
            </a:extLst>
          </p:cNvPr>
          <p:cNvSpPr/>
          <p:nvPr userDrawn="1"/>
        </p:nvSpPr>
        <p:spPr>
          <a:xfrm>
            <a:off x="170" y="1458840"/>
            <a:ext cx="12191661" cy="49070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528B4E-0C6A-4D53-A961-D1A3035C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692FE55-11D7-4C25-B9ED-4B5199E9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F72F-3EC3-4A51-9897-ABE83526E0D8}" type="datetimeFigureOut">
              <a:rPr lang="nb-NO" smtClean="0"/>
              <a:pPr/>
              <a:t>24.08.2023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B26D12C-4076-4E0A-A289-576C08E80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212BE3-387D-4206-915B-F9C9BC2C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8EFA-5A57-4007-B5F0-BBA275C3C30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7">
            <a:extLst>
              <a:ext uri="{FF2B5EF4-FFF2-40B4-BE49-F238E27FC236}">
                <a16:creationId xmlns:a16="http://schemas.microsoft.com/office/drawing/2014/main" id="{0B4CF139-4E56-4079-9D43-8717E76525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45331" y="1987201"/>
            <a:ext cx="10702131" cy="417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nb-NO"/>
              <a:t>Bruk denne siden som bakgrunn for tabell. Lesbarheten blir for dårlig med tekst på denne bakgrunnen. 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88407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n lys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8CFCC-E2E4-4385-AD81-8EC87B086ADF}"/>
              </a:ext>
            </a:extLst>
          </p:cNvPr>
          <p:cNvSpPr/>
          <p:nvPr userDrawn="1"/>
        </p:nvSpPr>
        <p:spPr>
          <a:xfrm>
            <a:off x="170" y="1458840"/>
            <a:ext cx="12191661" cy="49070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528B4E-0C6A-4D53-A961-D1A3035C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692FE55-11D7-4C25-B9ED-4B5199E9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F72F-3EC3-4A51-9897-ABE83526E0D8}" type="datetimeFigureOut">
              <a:rPr lang="nb-NO" smtClean="0"/>
              <a:pPr/>
              <a:t>24.08.2023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B26D12C-4076-4E0A-A289-576C08E80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212BE3-387D-4206-915B-F9C9BC2C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8EFA-5A57-4007-B5F0-BBA275C3C30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7">
            <a:extLst>
              <a:ext uri="{FF2B5EF4-FFF2-40B4-BE49-F238E27FC236}">
                <a16:creationId xmlns:a16="http://schemas.microsoft.com/office/drawing/2014/main" id="{316E1435-EA3B-4BC0-89BA-0C81828B16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5331" y="1987201"/>
            <a:ext cx="10702131" cy="41708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13189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n lys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8CFCC-E2E4-4385-AD81-8EC87B086ADF}"/>
              </a:ext>
            </a:extLst>
          </p:cNvPr>
          <p:cNvSpPr/>
          <p:nvPr userDrawn="1"/>
        </p:nvSpPr>
        <p:spPr>
          <a:xfrm>
            <a:off x="170" y="1458840"/>
            <a:ext cx="12191661" cy="4907035"/>
          </a:xfrm>
          <a:prstGeom prst="rect">
            <a:avLst/>
          </a:prstGeom>
          <a:solidFill>
            <a:srgbClr val="D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528B4E-0C6A-4D53-A961-D1A3035C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692FE55-11D7-4C25-B9ED-4B5199E9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F72F-3EC3-4A51-9897-ABE83526E0D8}" type="datetimeFigureOut">
              <a:rPr lang="nb-NO" smtClean="0"/>
              <a:pPr/>
              <a:t>24.08.2023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B26D12C-4076-4E0A-A289-576C08E80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212BE3-387D-4206-915B-F9C9BC2C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8EFA-5A57-4007-B5F0-BBA275C3C30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7">
            <a:extLst>
              <a:ext uri="{FF2B5EF4-FFF2-40B4-BE49-F238E27FC236}">
                <a16:creationId xmlns:a16="http://schemas.microsoft.com/office/drawing/2014/main" id="{316E1435-EA3B-4BC0-89BA-0C81828B16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5331" y="1987201"/>
            <a:ext cx="10702131" cy="41708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53599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n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8CFCC-E2E4-4385-AD81-8EC87B086ADF}"/>
              </a:ext>
            </a:extLst>
          </p:cNvPr>
          <p:cNvSpPr/>
          <p:nvPr userDrawn="1"/>
        </p:nvSpPr>
        <p:spPr>
          <a:xfrm>
            <a:off x="170" y="1458840"/>
            <a:ext cx="12191661" cy="4907035"/>
          </a:xfrm>
          <a:prstGeom prst="rect">
            <a:avLst/>
          </a:prstGeom>
          <a:solidFill>
            <a:srgbClr val="E9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/>
            <a:endParaRPr lang="nb-NO" sz="115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528B4E-0C6A-4D53-A961-D1A3035C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7">
            <a:extLst>
              <a:ext uri="{FF2B5EF4-FFF2-40B4-BE49-F238E27FC236}">
                <a16:creationId xmlns:a16="http://schemas.microsoft.com/office/drawing/2014/main" id="{55FE0E17-2372-488E-9B2E-5BB45EC1A8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5331" y="1987201"/>
            <a:ext cx="10702131" cy="41708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35207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olsToo_Slide" descr="ToolsToo_Slide">
            <a:extLst>
              <a:ext uri="{FF2B5EF4-FFF2-40B4-BE49-F238E27FC236}">
                <a16:creationId xmlns:a16="http://schemas.microsoft.com/office/drawing/2014/main" id="{4488DB45-16F1-4037-A8DF-64D3C7CE5E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E8F5D7F-10A0-4DBA-B733-226B4CA7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30" y="639631"/>
            <a:ext cx="8627270" cy="413959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DB7EBE3-358D-4A96-8FAE-04797BF70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331" y="1987201"/>
            <a:ext cx="10727893" cy="41708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01B8A6-1616-4EDC-B894-51720BC8F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5331" y="6551717"/>
            <a:ext cx="705310" cy="190240"/>
          </a:xfrm>
          <a:prstGeom prst="rect">
            <a:avLst/>
          </a:prstGeom>
        </p:spPr>
        <p:txBody>
          <a:bodyPr vert="horz" lIns="0" tIns="18000" rIns="0" bIns="1800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8F72F-3EC3-4A51-9897-ABE83526E0D8}" type="datetimeFigureOut">
              <a:rPr lang="nb-NO" smtClean="0"/>
              <a:pPr/>
              <a:t>24.08.2023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B5A307-707E-4005-A594-C5018ED13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5622" y="6551717"/>
            <a:ext cx="4114800" cy="190240"/>
          </a:xfrm>
          <a:prstGeom prst="rect">
            <a:avLst/>
          </a:prstGeom>
        </p:spPr>
        <p:txBody>
          <a:bodyPr vert="horz" lIns="0" tIns="18000" rIns="0" bIns="1800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1BB6B8-F69B-403C-9B53-F478BE119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041" y="6551717"/>
            <a:ext cx="506090" cy="190240"/>
          </a:xfrm>
          <a:prstGeom prst="rect">
            <a:avLst/>
          </a:prstGeom>
        </p:spPr>
        <p:txBody>
          <a:bodyPr vert="horz" lIns="0" tIns="18000" rIns="0" bIns="1800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58EFA-5A57-4007-B5F0-BBA275C3C305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Prosesslinje">
            <a:extLst>
              <a:ext uri="{FF2B5EF4-FFF2-40B4-BE49-F238E27FC236}">
                <a16:creationId xmlns:a16="http://schemas.microsoft.com/office/drawing/2014/main" id="{889950B1-B301-4A7F-942A-3021D46F86A4}"/>
              </a:ext>
            </a:extLst>
          </p:cNvPr>
          <p:cNvCxnSpPr>
            <a:cxnSpLocks/>
          </p:cNvCxnSpPr>
          <p:nvPr userDrawn="1"/>
        </p:nvCxnSpPr>
        <p:spPr>
          <a:xfrm>
            <a:off x="0" y="1447332"/>
            <a:ext cx="1452334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ECAA2F4B-CD7F-4B55-8BE0-3E3A2545780A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4490" y="6549335"/>
            <a:ext cx="563204" cy="18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7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3" r:id="rId3"/>
    <p:sldLayoutId id="2147483660" r:id="rId4"/>
    <p:sldLayoutId id="2147483654" r:id="rId5"/>
    <p:sldLayoutId id="2147483662" r:id="rId6"/>
    <p:sldLayoutId id="2147483663" r:id="rId7"/>
    <p:sldLayoutId id="2147483704" r:id="rId8"/>
    <p:sldLayoutId id="2147483668" r:id="rId9"/>
    <p:sldLayoutId id="2147483661" r:id="rId10"/>
    <p:sldLayoutId id="2147483706" r:id="rId11"/>
    <p:sldLayoutId id="2147483664" r:id="rId12"/>
    <p:sldLayoutId id="2147483665" r:id="rId13"/>
    <p:sldLayoutId id="2147483666" r:id="rId14"/>
    <p:sldLayoutId id="2147483707" r:id="rId15"/>
    <p:sldLayoutId id="2147483667" r:id="rId16"/>
    <p:sldLayoutId id="2147483669" r:id="rId17"/>
    <p:sldLayoutId id="2147483670" r:id="rId18"/>
    <p:sldLayoutId id="2147483672" r:id="rId19"/>
    <p:sldLayoutId id="2147483673" r:id="rId20"/>
    <p:sldLayoutId id="2147483674" r:id="rId21"/>
    <p:sldLayoutId id="2147483710" r:id="rId22"/>
    <p:sldLayoutId id="2147483676" r:id="rId23"/>
    <p:sldLayoutId id="2147483702" r:id="rId24"/>
    <p:sldLayoutId id="2147483709" r:id="rId25"/>
    <p:sldLayoutId id="2147483708" r:id="rId26"/>
    <p:sldLayoutId id="2147483675" r:id="rId27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6000" indent="-126000" algn="l" defTabSz="914400" rtl="0" eaLnBrk="1" latinLnBrk="0" hangingPunct="1">
        <a:lnSpc>
          <a:spcPct val="104000"/>
        </a:lnSpc>
        <a:spcBef>
          <a:spcPts val="1000"/>
        </a:spcBef>
        <a:buFont typeface="Wingdings" panose="05000000000000000000" pitchFamily="2" charset="2"/>
        <a:buChar char="§"/>
        <a:defRPr sz="128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26000" algn="l" defTabSz="914400" rtl="0" eaLnBrk="1" latinLnBrk="0" hangingPunct="1">
        <a:lnSpc>
          <a:spcPct val="104000"/>
        </a:lnSpc>
        <a:spcBef>
          <a:spcPts val="500"/>
        </a:spcBef>
        <a:buFont typeface="Wingdings" panose="05000000000000000000" pitchFamily="2" charset="2"/>
        <a:buChar char="§"/>
        <a:defRPr sz="128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594000" indent="-126000" algn="l" defTabSz="914400" rtl="0" eaLnBrk="1" latinLnBrk="0" hangingPunct="1">
        <a:lnSpc>
          <a:spcPct val="104000"/>
        </a:lnSpc>
        <a:spcBef>
          <a:spcPts val="500"/>
        </a:spcBef>
        <a:buFont typeface="Wingdings" panose="05000000000000000000" pitchFamily="2" charset="2"/>
        <a:buChar char="§"/>
        <a:defRPr sz="128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4000"/>
        </a:lnSpc>
        <a:spcBef>
          <a:spcPts val="1540"/>
        </a:spcBef>
        <a:buFont typeface="Arial" panose="020B0604020202020204" pitchFamily="34" charset="0"/>
        <a:buNone/>
        <a:defRPr sz="1280" b="1" kern="1200" baseline="0">
          <a:solidFill>
            <a:schemeClr val="tx2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n-cs"/>
        </a:defRPr>
      </a:lvl4pPr>
      <a:lvl5pPr marL="0" indent="0" algn="l" defTabSz="914400" rtl="0" eaLnBrk="1" latinLnBrk="0" hangingPunct="1">
        <a:lnSpc>
          <a:spcPct val="104000"/>
        </a:lnSpc>
        <a:spcBef>
          <a:spcPts val="1000"/>
        </a:spcBef>
        <a:buFont typeface="Arial" panose="020B0604020202020204" pitchFamily="34" charset="0"/>
        <a:buNone/>
        <a:defRPr sz="154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467" userDrawn="1">
          <p15:clr>
            <a:srgbClr val="F26B43"/>
          </p15:clr>
        </p15:guide>
        <p15:guide id="3" pos="7211" userDrawn="1">
          <p15:clr>
            <a:srgbClr val="F26B43"/>
          </p15:clr>
        </p15:guide>
        <p15:guide id="4" orient="horz" pos="919" userDrawn="1">
          <p15:clr>
            <a:srgbClr val="F26B43"/>
          </p15:clr>
        </p15:guide>
        <p15:guide id="5" orient="horz" pos="4010" userDrawn="1">
          <p15:clr>
            <a:srgbClr val="F26B43"/>
          </p15:clr>
        </p15:guide>
        <p15:guide id="6" pos="4352" userDrawn="1">
          <p15:clr>
            <a:srgbClr val="C35EA4"/>
          </p15:clr>
        </p15:guide>
        <p15:guide id="7" pos="5904" userDrawn="1">
          <p15:clr>
            <a:srgbClr val="C35EA4"/>
          </p15:clr>
        </p15:guide>
        <p15:guide id="8" pos="3732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olsToo_Slide" descr="ToolsToo_Slide">
            <a:extLst>
              <a:ext uri="{FF2B5EF4-FFF2-40B4-BE49-F238E27FC236}">
                <a16:creationId xmlns:a16="http://schemas.microsoft.com/office/drawing/2014/main" id="{4488DB45-16F1-4037-A8DF-64D3C7CE5E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E8F5D7F-10A0-4DBA-B733-226B4CA7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30" y="639631"/>
            <a:ext cx="8627270" cy="413959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DB7EBE3-358D-4A96-8FAE-04797BF70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331" y="1987201"/>
            <a:ext cx="10727893" cy="41708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01B8A6-1616-4EDC-B894-51720BC8F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5331" y="6551717"/>
            <a:ext cx="705310" cy="190240"/>
          </a:xfrm>
          <a:prstGeom prst="rect">
            <a:avLst/>
          </a:prstGeom>
        </p:spPr>
        <p:txBody>
          <a:bodyPr vert="horz" lIns="0" tIns="18000" rIns="0" bIns="1800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8F72F-3EC3-4A51-9897-ABE83526E0D8}" type="datetimeFigureOut">
              <a:rPr lang="nb-NO" smtClean="0"/>
              <a:pPr/>
              <a:t>24.08.2023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B5A307-707E-4005-A594-C5018ED13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5622" y="6551717"/>
            <a:ext cx="4114800" cy="190240"/>
          </a:xfrm>
          <a:prstGeom prst="rect">
            <a:avLst/>
          </a:prstGeom>
        </p:spPr>
        <p:txBody>
          <a:bodyPr vert="horz" lIns="0" tIns="18000" rIns="0" bIns="1800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1BB6B8-F69B-403C-9B53-F478BE119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041" y="6551717"/>
            <a:ext cx="506090" cy="190240"/>
          </a:xfrm>
          <a:prstGeom prst="rect">
            <a:avLst/>
          </a:prstGeom>
        </p:spPr>
        <p:txBody>
          <a:bodyPr vert="horz" lIns="0" tIns="18000" rIns="0" bIns="1800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58EFA-5A57-4007-B5F0-BBA275C3C305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Prosesslinje">
            <a:extLst>
              <a:ext uri="{FF2B5EF4-FFF2-40B4-BE49-F238E27FC236}">
                <a16:creationId xmlns:a16="http://schemas.microsoft.com/office/drawing/2014/main" id="{889950B1-B301-4A7F-942A-3021D46F86A4}"/>
              </a:ext>
            </a:extLst>
          </p:cNvPr>
          <p:cNvCxnSpPr>
            <a:cxnSpLocks/>
          </p:cNvCxnSpPr>
          <p:nvPr userDrawn="1"/>
        </p:nvCxnSpPr>
        <p:spPr>
          <a:xfrm>
            <a:off x="-1693" y="1447332"/>
            <a:ext cx="1452334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ECAA2F4B-CD7F-4B55-8BE0-3E3A2545780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4490" y="6549335"/>
            <a:ext cx="563204" cy="18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2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79" r:id="rId2"/>
    <p:sldLayoutId id="2147483700" r:id="rId3"/>
    <p:sldLayoutId id="2147483701" r:id="rId4"/>
    <p:sldLayoutId id="2147483681" r:id="rId5"/>
    <p:sldLayoutId id="2147483685" r:id="rId6"/>
    <p:sldLayoutId id="2147483686" r:id="rId7"/>
    <p:sldLayoutId id="2147483687" r:id="rId8"/>
    <p:sldLayoutId id="2147483688" r:id="rId9"/>
    <p:sldLayoutId id="2147483690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6000" indent="-126000" algn="l" defTabSz="914400" rtl="0" eaLnBrk="1" latinLnBrk="0" hangingPunct="1">
        <a:lnSpc>
          <a:spcPct val="104000"/>
        </a:lnSpc>
        <a:spcBef>
          <a:spcPts val="1000"/>
        </a:spcBef>
        <a:buFont typeface="Wingdings" panose="05000000000000000000" pitchFamily="2" charset="2"/>
        <a:buChar char="§"/>
        <a:defRPr sz="128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26000" algn="l" defTabSz="914400" rtl="0" eaLnBrk="1" latinLnBrk="0" hangingPunct="1">
        <a:lnSpc>
          <a:spcPct val="104000"/>
        </a:lnSpc>
        <a:spcBef>
          <a:spcPts val="500"/>
        </a:spcBef>
        <a:buFont typeface="Wingdings" panose="05000000000000000000" pitchFamily="2" charset="2"/>
        <a:buChar char="§"/>
        <a:defRPr sz="128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594000" indent="-126000" algn="l" defTabSz="914400" rtl="0" eaLnBrk="1" latinLnBrk="0" hangingPunct="1">
        <a:lnSpc>
          <a:spcPct val="104000"/>
        </a:lnSpc>
        <a:spcBef>
          <a:spcPts val="500"/>
        </a:spcBef>
        <a:buFont typeface="Wingdings" panose="05000000000000000000" pitchFamily="2" charset="2"/>
        <a:buChar char="§"/>
        <a:defRPr sz="128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4000"/>
        </a:lnSpc>
        <a:spcBef>
          <a:spcPts val="1540"/>
        </a:spcBef>
        <a:buFont typeface="Arial" panose="020B0604020202020204" pitchFamily="34" charset="0"/>
        <a:buNone/>
        <a:defRPr sz="1280" b="1" kern="1200" baseline="0">
          <a:solidFill>
            <a:schemeClr val="tx2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n-cs"/>
        </a:defRPr>
      </a:lvl4pPr>
      <a:lvl5pPr marL="0" indent="0" algn="l" defTabSz="914400" rtl="0" eaLnBrk="1" latinLnBrk="0" hangingPunct="1">
        <a:lnSpc>
          <a:spcPct val="104000"/>
        </a:lnSpc>
        <a:spcBef>
          <a:spcPts val="1000"/>
        </a:spcBef>
        <a:buFont typeface="Arial" panose="020B0604020202020204" pitchFamily="34" charset="0"/>
        <a:buNone/>
        <a:defRPr sz="154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467" userDrawn="1">
          <p15:clr>
            <a:srgbClr val="F26B43"/>
          </p15:clr>
        </p15:guide>
        <p15:guide id="3" pos="7211" userDrawn="1">
          <p15:clr>
            <a:srgbClr val="F26B43"/>
          </p15:clr>
        </p15:guide>
        <p15:guide id="4" orient="horz" pos="919" userDrawn="1">
          <p15:clr>
            <a:srgbClr val="F26B43"/>
          </p15:clr>
        </p15:guide>
        <p15:guide id="5" orient="horz" pos="4010" userDrawn="1">
          <p15:clr>
            <a:srgbClr val="F26B43"/>
          </p15:clr>
        </p15:guide>
        <p15:guide id="6" pos="4352" userDrawn="1">
          <p15:clr>
            <a:srgbClr val="C35EA4"/>
          </p15:clr>
        </p15:guide>
        <p15:guide id="7" pos="5904" userDrawn="1">
          <p15:clr>
            <a:srgbClr val="C35EA4"/>
          </p15:clr>
        </p15:guide>
        <p15:guide id="8" pos="3732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E3E7732-F323-43CE-96EE-869BD16B6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Hva er viktig for en smidig inntaksplanlegging?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017BFFAD-E897-4712-B044-488D736BE3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Innspill fra deltakere på DIPS Forum 2023 Tromsø</a:t>
            </a:r>
          </a:p>
        </p:txBody>
      </p:sp>
    </p:spTree>
    <p:extLst>
      <p:ext uri="{BB962C8B-B14F-4D97-AF65-F5344CB8AC3E}">
        <p14:creationId xmlns:p14="http://schemas.microsoft.com/office/powerpoint/2010/main" val="168939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klær, person, innendørs, kvinne&#10;&#10;Automatisk generert beskrivelse">
            <a:extLst>
              <a:ext uri="{FF2B5EF4-FFF2-40B4-BE49-F238E27FC236}">
                <a16:creationId xmlns:a16="http://schemas.microsoft.com/office/drawing/2014/main" id="{1081E423-A5A7-17DB-8E9E-12CCED060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8" r="17157" b="-1"/>
          <a:stretch/>
        </p:blipFill>
        <p:spPr>
          <a:xfrm>
            <a:off x="5927725" y="-38090"/>
            <a:ext cx="6264275" cy="6365865"/>
          </a:xfrm>
          <a:prstGeom prst="rect">
            <a:avLst/>
          </a:prstGeom>
          <a:noFill/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370F38B-A0E7-3B2B-4CD9-38B75D0FFB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332" y="1987201"/>
            <a:ext cx="5043072" cy="4170838"/>
          </a:xfrm>
        </p:spPr>
        <p:txBody>
          <a:bodyPr vert="horz" lIns="0" tIns="45720" rIns="0" bIns="45720" rtlCol="0" anchor="t">
            <a:normAutofit/>
          </a:bodyPr>
          <a:lstStyle/>
          <a:p>
            <a:pPr marL="125730" indent="-125730"/>
            <a:r>
              <a:rPr lang="nb-NO"/>
              <a:t>Pasient må kunne velge/endre/avbestille time selv via Helsenorge/pasientapp.</a:t>
            </a:r>
          </a:p>
          <a:p>
            <a:pPr marL="125730" indent="-125730"/>
            <a:r>
              <a:rPr lang="nb-NO" sz="1250"/>
              <a:t>Pasienten møter til rett tid. Sende SMS 14, 3 og 1 dag  før planlagt oppmøtetid</a:t>
            </a:r>
            <a:endParaRPr lang="nb-NO" sz="1250">
              <a:ea typeface="Source Sans Pro"/>
            </a:endParaRPr>
          </a:p>
          <a:p>
            <a:pPr marL="125730" indent="-125730"/>
            <a:r>
              <a:rPr lang="nb-NO" sz="1250"/>
              <a:t>Chat mellom pasient og spesialisthelsetjenesten for oppfølging av planlagt time og plausibel </a:t>
            </a:r>
            <a:r>
              <a:rPr lang="nb-NO" sz="1250" i="1"/>
              <a:t>Ikke møtt</a:t>
            </a:r>
            <a:endParaRPr lang="nb-NO" sz="1250" i="1">
              <a:ea typeface="Source Sans Pro"/>
            </a:endParaRPr>
          </a:p>
          <a:p>
            <a:pPr marL="125730" indent="-125730"/>
            <a:endParaRPr lang="nb-NO">
              <a:ea typeface="Source Sans Pro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0BF37CF-CA4F-EBCF-8FCB-670D3F97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66667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67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32292D3-4D6B-4F7B-DB54-E1D97C8CE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332" y="1987201"/>
            <a:ext cx="4659181" cy="4170838"/>
          </a:xfrm>
        </p:spPr>
        <p:txBody>
          <a:bodyPr vert="horz" lIns="0" tIns="45720" rIns="0" bIns="45720" rtlCol="0" anchor="t">
            <a:normAutofit/>
          </a:bodyPr>
          <a:lstStyle/>
          <a:p>
            <a:pPr marL="125730" indent="-125730"/>
            <a:r>
              <a:rPr lang="nb-NO" sz="1250"/>
              <a:t>Ønsker; sjekklister til pasienter for oppgaver som må gjøres før time, med mulighet for varsler og påminnelser. Har pasienten gjort alt i forkant? Hva er utført/ikke utført?</a:t>
            </a:r>
          </a:p>
          <a:p>
            <a:pPr marL="125730" indent="-125730"/>
            <a:r>
              <a:rPr lang="nb-NO" sz="1250"/>
              <a:t>Pasientapp.:</a:t>
            </a:r>
            <a:endParaRPr lang="nb-NO" sz="1250">
              <a:ea typeface="Source Sans Pro"/>
            </a:endParaRPr>
          </a:p>
          <a:p>
            <a:pPr marL="359410" lvl="1" indent="-125730"/>
            <a:r>
              <a:rPr lang="nb-NO"/>
              <a:t>Mine henvisninger     </a:t>
            </a:r>
            <a:endParaRPr lang="nb-NO">
              <a:ea typeface="Source Sans Pro"/>
            </a:endParaRPr>
          </a:p>
          <a:p>
            <a:pPr marL="359410" lvl="1" indent="-125730"/>
            <a:r>
              <a:rPr lang="nb-NO"/>
              <a:t>Mine avtaler</a:t>
            </a:r>
            <a:endParaRPr lang="nb-NO">
              <a:ea typeface="Source Sans Pro"/>
            </a:endParaRPr>
          </a:p>
          <a:p>
            <a:pPr marL="359410" lvl="1" indent="-125730"/>
            <a:r>
              <a:rPr lang="nb-NO" sz="1250"/>
              <a:t>Forberedende aktiviteter (lab., </a:t>
            </a:r>
            <a:r>
              <a:rPr lang="nb-NO" sz="1250" err="1"/>
              <a:t>rtg</a:t>
            </a:r>
            <a:r>
              <a:rPr lang="nb-NO" sz="1250"/>
              <a:t>.)  Vil du snakke med sykepleier?</a:t>
            </a:r>
            <a:endParaRPr lang="nb-NO" sz="1250">
              <a:ea typeface="Source Sans Pro"/>
            </a:endParaRPr>
          </a:p>
          <a:p>
            <a:pPr marL="359410" lvl="1" indent="-125730"/>
            <a:r>
              <a:rPr lang="nb-NO" err="1"/>
              <a:t>Nødknapp</a:t>
            </a:r>
            <a:r>
              <a:rPr lang="nb-NO"/>
              <a:t>: Jeg dør! Sender stedsplassering av mobil (samtykke)       </a:t>
            </a:r>
            <a:endParaRPr lang="nb-NO">
              <a:ea typeface="Source Sans Pro"/>
            </a:endParaRPr>
          </a:p>
          <a:p>
            <a:pPr marL="359410" lvl="1" indent="-125730"/>
            <a:r>
              <a:rPr lang="nb-NO" sz="1250"/>
              <a:t>Mine notater</a:t>
            </a:r>
            <a:endParaRPr lang="nb-NO" sz="1250">
              <a:ea typeface="Source Sans Pro"/>
            </a:endParaRPr>
          </a:p>
          <a:p>
            <a:pPr marL="233680" lvl="1" indent="0">
              <a:buNone/>
            </a:pPr>
            <a:endParaRPr lang="nb-NO">
              <a:ea typeface="Source Sans Pro"/>
            </a:endParaRPr>
          </a:p>
        </p:txBody>
      </p:sp>
      <p:pic>
        <p:nvPicPr>
          <p:cNvPr id="6" name="Bilde 5" descr="Et bilde som inneholder klær, person, innendørs, kvinne&#10;&#10;Automatisk generert beskrivelse">
            <a:extLst>
              <a:ext uri="{FF2B5EF4-FFF2-40B4-BE49-F238E27FC236}">
                <a16:creationId xmlns:a16="http://schemas.microsoft.com/office/drawing/2014/main" id="{4A174FA8-0449-8EF5-A7D7-819783C18E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-1302" r="9701" b="2720"/>
          <a:stretch/>
        </p:blipFill>
        <p:spPr>
          <a:xfrm>
            <a:off x="5852160" y="-92859"/>
            <a:ext cx="6339840" cy="6438241"/>
          </a:xfrm>
          <a:prstGeom prst="rect">
            <a:avLst/>
          </a:prstGeom>
          <a:noFill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764F531-C68B-794B-9A6F-6E6DE7180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849"/>
            <a:ext cx="2742857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1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EE79CD-55C9-DA1C-E01E-7242BAD7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426" y="372530"/>
            <a:ext cx="2721500" cy="896399"/>
          </a:xfrm>
        </p:spPr>
        <p:txBody>
          <a:bodyPr/>
          <a:lstStyle/>
          <a:p>
            <a:br>
              <a:rPr lang="nb-NO"/>
            </a:br>
            <a:r>
              <a:rPr lang="nb-NO" sz="1100"/>
              <a:t>Alle innspill fra «Parkeringsplassen» er overlevert til produktansvarlig i DIPS AS</a:t>
            </a:r>
            <a:br>
              <a:rPr lang="nb-NO" sz="2400" b="1"/>
            </a:b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70F3CDC-F999-9705-859B-641939DE80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123" y="1507329"/>
            <a:ext cx="5214992" cy="5283182"/>
          </a:xfrm>
        </p:spPr>
        <p:txBody>
          <a:bodyPr vert="horz" lIns="0" tIns="45720" rIns="0" bIns="45720" rtlCol="0" anchor="t">
            <a:noAutofit/>
          </a:bodyPr>
          <a:lstStyle/>
          <a:p>
            <a:pPr marL="125730" indent="-125730"/>
            <a:r>
              <a:rPr lang="nb-NO" sz="1100"/>
              <a:t>Rapporter over timer som er ombooket</a:t>
            </a:r>
            <a:endParaRPr lang="nb-NO">
              <a:ea typeface="Source Sans Pro"/>
            </a:endParaRPr>
          </a:p>
          <a:p>
            <a:pPr marL="125730" indent="-125730"/>
            <a:r>
              <a:rPr lang="nb-NO" sz="1100"/>
              <a:t>Dokumentert digital korrespondanse (inkludert logg)</a:t>
            </a:r>
            <a:endParaRPr lang="nb-NO" sz="1100">
              <a:ea typeface="Source Sans Pro"/>
            </a:endParaRPr>
          </a:p>
          <a:p>
            <a:pPr marL="125730" indent="-125730"/>
            <a:r>
              <a:rPr lang="nb-NO" sz="1100"/>
              <a:t>Mine timeavtaler. Risiko? Frase om forberedelser står kun i </a:t>
            </a:r>
            <a:r>
              <a:rPr lang="nb-NO" sz="1100" err="1"/>
              <a:t>pdf</a:t>
            </a:r>
            <a:r>
              <a:rPr lang="nb-NO" sz="1100"/>
              <a:t>. Løsning: Et varsel om at det finnes forberedelser til timen</a:t>
            </a:r>
            <a:endParaRPr lang="nb-NO" sz="1100">
              <a:ea typeface="Source Sans Pro"/>
            </a:endParaRPr>
          </a:p>
          <a:p>
            <a:pPr marL="125730" indent="-125730"/>
            <a:r>
              <a:rPr lang="nb-NO" sz="1100"/>
              <a:t>Er inntaksplanlegging i DIPS ikke tilpasset TSB? Bare somatikk?</a:t>
            </a:r>
            <a:endParaRPr lang="nb-NO" sz="1100">
              <a:ea typeface="Source Sans Pro"/>
            </a:endParaRPr>
          </a:p>
          <a:p>
            <a:pPr marL="125730" indent="-125730"/>
            <a:r>
              <a:rPr lang="nb-NO" sz="1100"/>
              <a:t>Erstatte </a:t>
            </a:r>
            <a:r>
              <a:rPr lang="nb-NO" sz="1100" err="1"/>
              <a:t>Excelark</a:t>
            </a:r>
            <a:r>
              <a:rPr lang="nb-NO" sz="1100"/>
              <a:t> - Behov for oversikt senger i en avdeling over lang tid til innleggelser. Trenger å se: Pasientnavn og fødselsdato, </a:t>
            </a:r>
            <a:r>
              <a:rPr lang="nb-NO" sz="1100" err="1"/>
              <a:t>oppholdstype</a:t>
            </a:r>
            <a:r>
              <a:rPr lang="nb-NO" sz="1100"/>
              <a:t> (fargekoder), lengde på opphold, et halvt til ett år frem i tid. Det bør være: Lett å sette inn/bytte pasient (avbestille), mulighet for anmerkninger (smitte, smittevern etc.), mulig å markere røde/stengte dager.</a:t>
            </a:r>
            <a:endParaRPr lang="nb-NO" sz="1100">
              <a:ea typeface="Source Sans Pro"/>
            </a:endParaRPr>
          </a:p>
          <a:p>
            <a:pPr marL="125730" indent="-125730"/>
            <a:r>
              <a:rPr lang="nb-NO" sz="1100"/>
              <a:t>Ønsker at timeplukk fungerer selv om man har tillat dobbeltbooking, uten at man </a:t>
            </a:r>
            <a:r>
              <a:rPr lang="nb-NO" sz="1100" err="1"/>
              <a:t>dobbeltbooker</a:t>
            </a:r>
            <a:r>
              <a:rPr lang="nb-NO" sz="1100"/>
              <a:t> ubevisst</a:t>
            </a:r>
            <a:endParaRPr lang="nb-NO" sz="1100">
              <a:ea typeface="Source Sans Pro"/>
            </a:endParaRPr>
          </a:p>
          <a:p>
            <a:pPr marL="125730" indent="-125730"/>
            <a:r>
              <a:rPr lang="nb-NO" sz="1100"/>
              <a:t>Kunne jobbe i flere timeboksider samtidig, f.eks.:</a:t>
            </a:r>
            <a:endParaRPr lang="nb-NO" sz="1100">
              <a:ea typeface="Source Sans Pro"/>
            </a:endParaRPr>
          </a:p>
          <a:p>
            <a:pPr marL="359410" lvl="1" indent="-125730"/>
            <a:r>
              <a:rPr lang="nb-NO" sz="1100"/>
              <a:t>Et oppsett med leger i poliklinikken i dag og andre leger med tanke på venteliste</a:t>
            </a:r>
            <a:endParaRPr lang="nb-NO" sz="1100">
              <a:ea typeface="Source Sans Pro"/>
            </a:endParaRPr>
          </a:p>
          <a:p>
            <a:pPr marL="359410" lvl="1" indent="-125730"/>
            <a:r>
              <a:rPr lang="nb-NO" sz="1100"/>
              <a:t>Flytte timer fra en dag til en annen, ha begge datoer oppe samtidig</a:t>
            </a:r>
            <a:endParaRPr lang="nb-NO" sz="1100">
              <a:ea typeface="Source Sans Pro"/>
            </a:endParaRPr>
          </a:p>
          <a:p>
            <a:pPr marL="125730" indent="-125730"/>
            <a:r>
              <a:rPr lang="nb-NO" sz="1100"/>
              <a:t>Kunne sende </a:t>
            </a:r>
            <a:r>
              <a:rPr lang="nb-NO" sz="1100" i="1"/>
              <a:t>Ikke møtt </a:t>
            </a:r>
            <a:r>
              <a:rPr lang="nb-NO" sz="1100"/>
              <a:t>brev selv om henvisningen er avsluttet </a:t>
            </a:r>
            <a:endParaRPr lang="nb-NO" sz="1100" i="1">
              <a:ea typeface="Source Sans Pro"/>
            </a:endParaRPr>
          </a:p>
          <a:p>
            <a:pPr marL="359410" lvl="1" indent="-125730"/>
            <a:r>
              <a:rPr lang="nb-NO" sz="1100" i="1"/>
              <a:t>Kommentar fra DIPS: I 22.1 er det støtte for å skrive ut brev når henvisningsperioden er lukket. </a:t>
            </a:r>
            <a:endParaRPr lang="nb-NO" sz="1100" i="1">
              <a:ea typeface="Source Sans Pro"/>
            </a:endParaRPr>
          </a:p>
          <a:p>
            <a:pPr marL="125730" indent="-125730"/>
            <a:r>
              <a:rPr lang="nb-NO" sz="1100"/>
              <a:t>Slippe å vente på at systemet jobber </a:t>
            </a:r>
            <a:endParaRPr lang="nb-NO" sz="1100" i="1">
              <a:ea typeface="Source Sans Pro"/>
            </a:endParaRPr>
          </a:p>
          <a:p>
            <a:pPr marL="359410" lvl="1" indent="-125730"/>
            <a:r>
              <a:rPr lang="nb-NO" sz="1100" i="1"/>
              <a:t>Kommentar fra DIPS: Ønsker gjerne beskrivelser av scenarier i planleggingssiden der dette er særlig problematisk.</a:t>
            </a:r>
            <a:endParaRPr lang="nb-NO" sz="1100" i="1">
              <a:ea typeface="Source Sans Pro"/>
            </a:endParaRP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3F381470-97A6-4154-A031-B0DC84A538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 descr="Et bilde som inneholder klær, Menneskeansikt, person, mann&#10;&#10;Automatisk generert beskrivelse">
            <a:extLst>
              <a:ext uri="{FF2B5EF4-FFF2-40B4-BE49-F238E27FC236}">
                <a16:creationId xmlns:a16="http://schemas.microsoft.com/office/drawing/2014/main" id="{3A8AC241-95A6-D959-8189-B7F7B17CF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350"/>
          <a:stretch/>
        </p:blipFill>
        <p:spPr>
          <a:xfrm>
            <a:off x="5927725" y="0"/>
            <a:ext cx="6264275" cy="636587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7BA0FF7-F5A5-9359-FA66-BCF286A9E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09524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86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EF4E7ED1-94CB-436A-8C88-6DB90976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30" y="639631"/>
            <a:ext cx="6554630" cy="413959"/>
          </a:xfrm>
        </p:spPr>
        <p:txBody>
          <a:bodyPr wrap="square" anchor="b">
            <a:normAutofit/>
          </a:bodyPr>
          <a:lstStyle/>
          <a:p>
            <a:r>
              <a:rPr lang="nb-NO"/>
              <a:t>Tusen takk!</a:t>
            </a:r>
          </a:p>
        </p:txBody>
      </p:sp>
      <p:pic>
        <p:nvPicPr>
          <p:cNvPr id="3" name="Plassholder for bilde 2" descr="Et bilde som inneholder klær, kvinne, person, Menneskeansikt&#10;&#10;Automatisk generert beskrivelse">
            <a:extLst>
              <a:ext uri="{FF2B5EF4-FFF2-40B4-BE49-F238E27FC236}">
                <a16:creationId xmlns:a16="http://schemas.microsoft.com/office/drawing/2014/main" id="{1A079325-31F6-A1F2-286C-7630FADC38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8" r="1" b="16829"/>
          <a:stretch/>
        </p:blipFill>
        <p:spPr>
          <a:xfrm>
            <a:off x="170" y="1458913"/>
            <a:ext cx="12191830" cy="5399086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1BB0670-E450-0212-940A-393D6540A6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73431" y="6549335"/>
            <a:ext cx="565321" cy="18473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18D16FE-6A40-0F6C-0AD5-70001E9407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73431" y="6549335"/>
            <a:ext cx="565321" cy="18473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F27C352F-5667-14BF-FCA2-A07C5BDFCFE3}"/>
              </a:ext>
            </a:extLst>
          </p:cNvPr>
          <p:cNvSpPr/>
          <p:nvPr/>
        </p:nvSpPr>
        <p:spPr>
          <a:xfrm>
            <a:off x="7940040" y="140653"/>
            <a:ext cx="3337560" cy="26365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Tusen takk for din deltakelse, alle innspillene, de gode diskusjonene og erfaringsdelingen med andre som deltok i workshopen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948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Et bilde som inneholder klær, kvinne, person, Menneskeansikt&#10;&#10;Automatisk generert beskrivelse">
            <a:extLst>
              <a:ext uri="{FF2B5EF4-FFF2-40B4-BE49-F238E27FC236}">
                <a16:creationId xmlns:a16="http://schemas.microsoft.com/office/drawing/2014/main" id="{1A079325-31F6-A1F2-286C-7630FADC38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noFill/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A60E2CB-5C40-4FB1-99AF-323C62B3F9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5330" y="1666874"/>
            <a:ext cx="3938588" cy="4215766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125730" indent="-125730"/>
            <a:r>
              <a:rPr lang="nb-NO" sz="1400" dirty="0"/>
              <a:t>Workshopen hadde til hensikt å belyse hvordan det er mulig å få til en smidig inntaksplanlegging.</a:t>
            </a:r>
          </a:p>
          <a:p>
            <a:pPr marL="125730" indent="-125730"/>
            <a:endParaRPr lang="nb-NO" sz="1400" dirty="0"/>
          </a:p>
          <a:p>
            <a:pPr marL="125730" indent="-125730"/>
            <a:r>
              <a:rPr lang="nb-NO" sz="1400" dirty="0"/>
              <a:t>Presentasjonen viser en oppsummering av innspillene fra workshopen for hver del av  inntaksprosessen.</a:t>
            </a:r>
          </a:p>
          <a:p>
            <a:pPr marL="125730" indent="-125730"/>
            <a:endParaRPr lang="nb-NO" sz="1400" dirty="0">
              <a:ea typeface="Source Sans Pro"/>
            </a:endParaRPr>
          </a:p>
          <a:p>
            <a:pPr marL="125730" indent="-125730"/>
            <a:r>
              <a:rPr lang="nb-NO" sz="1400" dirty="0"/>
              <a:t>Vi vil presisere at det vi gjorde på workshopen kun var starten på en prosess, det vi kaller for Åpnefasen. Det er flere faser i en prosess som til slutt leder fram til et resultat man kan enes om.</a:t>
            </a:r>
          </a:p>
          <a:p>
            <a:pPr marL="125730" indent="-125730"/>
            <a:endParaRPr lang="nb-NO" sz="1400" dirty="0"/>
          </a:p>
          <a:p>
            <a:pPr marL="125730" indent="-125730"/>
            <a:r>
              <a:rPr lang="nb-NO" sz="1400" dirty="0"/>
              <a:t>Gjennom gruppediskusjon og erfaringsdeling om ønsker og behov, ble innspill notert og klistret på plakater. Arbeidsformen er eksempel på metodikk vi bruker i optimaliseringsprosjekter. </a:t>
            </a:r>
            <a:endParaRPr lang="nb-NO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0F5900-D3F7-E796-20CC-F4BE6E41EA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2260" y="4438303"/>
            <a:ext cx="5113020" cy="2046317"/>
          </a:xfrm>
        </p:spPr>
        <p:txBody>
          <a:bodyPr/>
          <a:lstStyle/>
          <a:p>
            <a:r>
              <a:rPr lang="nb-NO" sz="1400" dirty="0">
                <a:solidFill>
                  <a:schemeClr val="bg1"/>
                </a:solidFill>
              </a:rPr>
              <a:t>DIPS Konsulent er opptatt av å finne samspillet mellom organisasjon, teknologi og menneskene. Det er i dette samspillet at nytten skapes.</a:t>
            </a:r>
          </a:p>
          <a:p>
            <a:r>
              <a:rPr lang="nb-NO" sz="1400" dirty="0">
                <a:solidFill>
                  <a:schemeClr val="bg1"/>
                </a:solidFill>
              </a:rPr>
              <a:t>Vi bistår gjerne med prosessoptimalisering gjennom en skredder-sydd metodisk tilnærming, hvor vi ser på problemstillinger sammen med de som har «skoa på». Vi benytter kompetansen vår på prosessledelse </a:t>
            </a:r>
            <a:r>
              <a:rPr lang="nb-NO" sz="1400">
                <a:solidFill>
                  <a:schemeClr val="bg1"/>
                </a:solidFill>
              </a:rPr>
              <a:t>og erfaringen </a:t>
            </a:r>
            <a:r>
              <a:rPr lang="nb-NO" sz="1400" dirty="0">
                <a:solidFill>
                  <a:schemeClr val="bg1"/>
                </a:solidFill>
              </a:rPr>
              <a:t>vår om hvordan funksjonalitet og oppsett kan understøtte arbeidshverdagen på en enda bedre måte. </a:t>
            </a:r>
          </a:p>
          <a:p>
            <a:endParaRPr lang="nb-NO" sz="1400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441B97A-87CF-CEAE-78A2-B8B4F13473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85066" y="3801749"/>
            <a:ext cx="3957184" cy="685716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Teknologi skaper ikke nytte alene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EF4E7ED1-94CB-436A-8C88-6DB90976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nb-NO"/>
              <a:t>Innhold</a:t>
            </a:r>
          </a:p>
        </p:txBody>
      </p:sp>
    </p:spTree>
    <p:extLst>
      <p:ext uri="{BB962C8B-B14F-4D97-AF65-F5344CB8AC3E}">
        <p14:creationId xmlns:p14="http://schemas.microsoft.com/office/powerpoint/2010/main" val="334479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3549B947-1366-784F-EBB8-D8082178839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r="1" b="16045"/>
          <a:stretch/>
        </p:blipFill>
        <p:spPr>
          <a:xfrm>
            <a:off x="0" y="11"/>
            <a:ext cx="12191830" cy="6857989"/>
          </a:xfrm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D9C48D4-438B-48BF-5BFB-69DDE6209A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73431" y="6549335"/>
            <a:ext cx="565321" cy="18473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444AE0-EB05-45BF-953C-0954B0E8CB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473431" y="6549335"/>
            <a:ext cx="565321" cy="18473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4BD165F-08F9-53EC-5EC8-61E4C9E28CB8}"/>
              </a:ext>
            </a:extLst>
          </p:cNvPr>
          <p:cNvSpPr txBox="1"/>
          <p:nvPr/>
        </p:nvSpPr>
        <p:spPr>
          <a:xfrm>
            <a:off x="2838090" y="215660"/>
            <a:ext cx="8729932" cy="224287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algn="l"/>
            <a:r>
              <a:rPr lang="nb-NO" sz="2000"/>
              <a:t>Hva forbinder du med smidig inntaksplanlegging? (</a:t>
            </a:r>
            <a:r>
              <a:rPr lang="nb-NO" sz="2000" err="1"/>
              <a:t>Mentimeter</a:t>
            </a:r>
            <a:r>
              <a:rPr lang="nb-NO" sz="20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280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10C27-7E5E-B3DC-9476-39042E03E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30" y="639631"/>
            <a:ext cx="8627270" cy="413959"/>
          </a:xfrm>
        </p:spPr>
        <p:txBody>
          <a:bodyPr wrap="square" anchor="b">
            <a:normAutofit/>
          </a:bodyPr>
          <a:lstStyle/>
          <a:p>
            <a:r>
              <a:rPr lang="nb-NO"/>
              <a:t>Inntaksprosessen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15BA8C3-C33E-36FF-7A9C-881DEA0F95F7}"/>
              </a:ext>
              <a:ext uri="{147F2762-F138-4A5C-976F-8EAC2B608ADB}">
                <a16:predDERef xmlns:a16="http://schemas.microsoft.com/office/drawing/2014/main" pred="{5BF4785A-84ED-468B-AD4B-FB8F1DE4C5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96" r="1" b="8877"/>
          <a:stretch/>
        </p:blipFill>
        <p:spPr>
          <a:xfrm>
            <a:off x="170" y="1458913"/>
            <a:ext cx="12191830" cy="5399086"/>
          </a:xfrm>
          <a:prstGeom prst="rect">
            <a:avLst/>
          </a:prstGeo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B896A8D-6977-F3BA-9950-EA94875FAA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73431" y="6549335"/>
            <a:ext cx="565321" cy="184731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5C28C7A-4E3E-2A5C-62DF-4C6ADA690B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73431" y="6549335"/>
            <a:ext cx="565321" cy="1847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9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klær, Menneskeansikt, person, Jobb&#10;&#10;Automatisk generert beskrivelse">
            <a:extLst>
              <a:ext uri="{FF2B5EF4-FFF2-40B4-BE49-F238E27FC236}">
                <a16:creationId xmlns:a16="http://schemas.microsoft.com/office/drawing/2014/main" id="{106A0D1F-7FA9-AA36-9329-48496AF25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8" r="17157" b="-1"/>
          <a:stretch/>
        </p:blipFill>
        <p:spPr>
          <a:xfrm>
            <a:off x="5927725" y="10"/>
            <a:ext cx="6264275" cy="6365865"/>
          </a:xfrm>
          <a:prstGeom prst="rect">
            <a:avLst/>
          </a:prstGeom>
          <a:noFill/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2DCBA1-355A-EB11-F4BB-AE5809290B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332" y="1987201"/>
            <a:ext cx="4908848" cy="4170838"/>
          </a:xfrm>
        </p:spPr>
        <p:txBody>
          <a:bodyPr vert="horz" lIns="0" tIns="45720" rIns="0" bIns="45720" rtlCol="0" anchor="t">
            <a:normAutofit/>
          </a:bodyPr>
          <a:lstStyle/>
          <a:p>
            <a:pPr marL="125730" indent="-125730"/>
            <a:r>
              <a:rPr lang="nb-NO" sz="1250"/>
              <a:t>Henvisninger må ha god kvalitet for å kunne vurderes og prioriteres raskt og riktig </a:t>
            </a:r>
            <a:endParaRPr lang="nb-NO"/>
          </a:p>
          <a:p>
            <a:pPr marL="359410" lvl="1" indent="-125730"/>
            <a:r>
              <a:rPr lang="nb-NO" sz="1250"/>
              <a:t>Tiltak: Bruk av skjema, AI, lett å velge riktig tjenestetilbud for fastlege</a:t>
            </a:r>
            <a:endParaRPr lang="nb-NO" sz="1250">
              <a:ea typeface="Source Sans Pro"/>
            </a:endParaRPr>
          </a:p>
          <a:p>
            <a:pPr marL="359410" lvl="1" indent="-125730"/>
            <a:r>
              <a:rPr lang="nb-NO" sz="1250"/>
              <a:t>Involvering av pasienten, f.eks. at pasienten avklarer om man ønsker operasjon eller ikke</a:t>
            </a:r>
            <a:endParaRPr lang="nb-NO" sz="1250">
              <a:ea typeface="Source Sans Pro"/>
            </a:endParaRPr>
          </a:p>
          <a:p>
            <a:pPr marL="125730" indent="-125730"/>
            <a:r>
              <a:rPr lang="nb-NO" sz="1250"/>
              <a:t>Dynamisk henvisningsprosess - ved for dårlig utfylte henvisninger kan den sendes i retur til henviser som fyller inn mer/gjør nødvendige us. før henvisningen vurderes på nytt (fjerne leddet med dialogmelding i denne prosessen)</a:t>
            </a:r>
            <a:endParaRPr lang="nb-NO" sz="1250">
              <a:ea typeface="Source Sans Pro"/>
            </a:endParaRPr>
          </a:p>
          <a:p>
            <a:pPr marL="125730" indent="-125730"/>
            <a:r>
              <a:rPr lang="nb-NO" sz="1250"/>
              <a:t>Fokus på riktig informasjon i henvisning (skjema, obligatoriske felter)</a:t>
            </a:r>
            <a:endParaRPr lang="nb-NO" sz="1250">
              <a:ea typeface="Source Sans Pro"/>
            </a:endParaRP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C9C69A63-1851-4E2B-86FF-EBDCBCB88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23809" cy="1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4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3265278-04B0-DB8A-04F5-418EBCCF61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332" y="1987201"/>
            <a:ext cx="4659181" cy="4170838"/>
          </a:xfrm>
        </p:spPr>
        <p:txBody>
          <a:bodyPr vert="horz" lIns="0" tIns="45720" rIns="0" bIns="45720" rtlCol="0" anchor="t">
            <a:normAutofit/>
          </a:bodyPr>
          <a:lstStyle/>
          <a:p>
            <a:pPr marL="125730" indent="-125730"/>
            <a:r>
              <a:rPr lang="nb-NO" sz="1250"/>
              <a:t>Bruk av </a:t>
            </a:r>
            <a:r>
              <a:rPr lang="nb-NO" sz="1250" err="1"/>
              <a:t>vurderingsmal</a:t>
            </a:r>
            <a:endParaRPr lang="nb-NO" sz="1250" err="1">
              <a:ea typeface="Source Sans Pro"/>
            </a:endParaRPr>
          </a:p>
          <a:p>
            <a:pPr marL="359410" lvl="1" indent="-125730"/>
            <a:r>
              <a:rPr lang="nb-NO" sz="1250"/>
              <a:t>Mulighet for å dele </a:t>
            </a:r>
            <a:r>
              <a:rPr lang="nb-NO" sz="1250" err="1"/>
              <a:t>vurderingsmal</a:t>
            </a:r>
          </a:p>
          <a:p>
            <a:pPr marL="359410" lvl="1" indent="-125730"/>
            <a:r>
              <a:rPr lang="nb-NO" sz="1250"/>
              <a:t>Det bør være egne </a:t>
            </a:r>
            <a:r>
              <a:rPr lang="nb-NO" sz="1250" err="1"/>
              <a:t>vurderingsmalansvarlige</a:t>
            </a:r>
            <a:r>
              <a:rPr lang="nb-NO" sz="1250"/>
              <a:t> på samme måte som  avdelingsfraseansvarlige</a:t>
            </a:r>
            <a:endParaRPr lang="nb-NO" sz="1250">
              <a:ea typeface="Source Sans Pro"/>
            </a:endParaRPr>
          </a:p>
          <a:p>
            <a:pPr marL="125730" indent="-125730"/>
            <a:r>
              <a:rPr lang="nb-NO" sz="1250"/>
              <a:t>AI-støtte. Ser etter parametere i henvisningsdokumentet og tipser </a:t>
            </a:r>
            <a:r>
              <a:rPr lang="nb-NO" sz="1250" err="1"/>
              <a:t>ift</a:t>
            </a:r>
            <a:r>
              <a:rPr lang="nb-NO" sz="1250"/>
              <a:t> prioriteringsveileder Eks.: Makroskopisk (-&gt; pakkeforløp) Mikroskopisk hematuri (-&gt; ikke pakkeforløp)</a:t>
            </a:r>
            <a:endParaRPr lang="nb-NO" sz="1250">
              <a:ea typeface="Source Sans Pro"/>
            </a:endParaRPr>
          </a:p>
          <a:p>
            <a:pPr marL="125730" indent="-125730"/>
            <a:r>
              <a:rPr lang="nb-NO"/>
              <a:t>Vurdere fortløpende,  unngå skippertak</a:t>
            </a:r>
            <a:endParaRPr lang="nb-NO">
              <a:ea typeface="Source Sans Pro"/>
            </a:endParaRPr>
          </a:p>
          <a:p>
            <a:pPr marL="125730" indent="-125730"/>
            <a:r>
              <a:rPr lang="nb-NO"/>
              <a:t>Forutsigbarhet knyttet til ressurs og kapasitet i planlegging langt fram i tid (1 år)</a:t>
            </a:r>
            <a:endParaRPr lang="nb-NO">
              <a:ea typeface="Source Sans Pro"/>
            </a:endParaRPr>
          </a:p>
        </p:txBody>
      </p:sp>
      <p:pic>
        <p:nvPicPr>
          <p:cNvPr id="6" name="Bilde 5" descr="Et bilde som inneholder klær, person, Menneskeansikt, innendørs&#10;&#10;Automatisk generert beskrivelse">
            <a:extLst>
              <a:ext uri="{FF2B5EF4-FFF2-40B4-BE49-F238E27FC236}">
                <a16:creationId xmlns:a16="http://schemas.microsoft.com/office/drawing/2014/main" id="{CEFCEE15-1B37-05FF-93C8-F31714EDC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8" r="17157" b="-1"/>
          <a:stretch/>
        </p:blipFill>
        <p:spPr>
          <a:xfrm>
            <a:off x="5927725" y="10"/>
            <a:ext cx="6264275" cy="6365865"/>
          </a:xfrm>
          <a:prstGeom prst="rect">
            <a:avLst/>
          </a:prstGeom>
          <a:noFill/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74098D9-420A-0159-F358-39539A6BA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28571" cy="1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1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klær, Menneskeansikt, person, mann&#10;&#10;Automatisk generert beskrivelse">
            <a:extLst>
              <a:ext uri="{FF2B5EF4-FFF2-40B4-BE49-F238E27FC236}">
                <a16:creationId xmlns:a16="http://schemas.microsoft.com/office/drawing/2014/main" id="{6AB1C94F-74D9-7FA9-77DA-B2D14A42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15" b="-1"/>
          <a:stretch/>
        </p:blipFill>
        <p:spPr>
          <a:xfrm>
            <a:off x="5927725" y="10"/>
            <a:ext cx="6264275" cy="6365865"/>
          </a:xfrm>
          <a:prstGeom prst="rect">
            <a:avLst/>
          </a:prstGeom>
          <a:noFill/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2BB3AD3-C5EB-3848-0634-F02E8B3D3A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332" y="1987201"/>
            <a:ext cx="4659181" cy="4170838"/>
          </a:xfrm>
        </p:spPr>
        <p:txBody>
          <a:bodyPr>
            <a:normAutofit/>
          </a:bodyPr>
          <a:lstStyle/>
          <a:p>
            <a:r>
              <a:rPr lang="nb-NO"/>
              <a:t>Kontroll/analyse av om pasient satt på kontrolltime trenger dette. Mulig å sende forespørsel automatisk fra Venteliste f.eks. x uker før tentativ dato?</a:t>
            </a:r>
          </a:p>
          <a:p>
            <a:r>
              <a:rPr lang="nb-NO"/>
              <a:t>At pasienten selv registrerer seg som "</a:t>
            </a:r>
            <a:r>
              <a:rPr lang="nb-NO" err="1"/>
              <a:t>Fasttrack</a:t>
            </a:r>
            <a:r>
              <a:rPr lang="nb-NO"/>
              <a:t>" (jeg har fått innkalling men møter gjerne tidligere) i Helsenorge eller pasientapp</a:t>
            </a:r>
          </a:p>
          <a:p>
            <a:r>
              <a:rPr lang="nb-NO"/>
              <a:t>Pasient avbestiller time x antall ganger, automatisk brev til fastlege og pasient og lukking av henvisning. Mulig å ha et systemoppsett for avdelingsvis oppsett?</a:t>
            </a:r>
          </a:p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497F18A-E47A-CB71-DA39-0131C9712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09524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3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863BA7D-9D9F-C76A-4690-225E32BCF2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332" y="1987201"/>
            <a:ext cx="4659181" cy="4170838"/>
          </a:xfrm>
        </p:spPr>
        <p:txBody>
          <a:bodyPr vert="horz" lIns="0" tIns="45720" rIns="0" bIns="45720" rtlCol="0" anchor="t">
            <a:normAutofit/>
          </a:bodyPr>
          <a:lstStyle/>
          <a:p>
            <a:pPr marL="125730" indent="-125730"/>
            <a:r>
              <a:rPr lang="nb-NO" sz="1250"/>
              <a:t>Pasient må kunne velge/endre/avbestille time selv via </a:t>
            </a:r>
            <a:r>
              <a:rPr lang="nb-NO" sz="1250" err="1"/>
              <a:t>Helsenorge</a:t>
            </a:r>
            <a:r>
              <a:rPr lang="nb-NO" sz="1250"/>
              <a:t>/pasientapp.</a:t>
            </a:r>
          </a:p>
          <a:p>
            <a:pPr marL="125730" indent="-125730"/>
            <a:r>
              <a:rPr lang="nb-NO"/>
              <a:t>Bruk av upersonlig timebok for planlegging langt fram i tid</a:t>
            </a:r>
            <a:endParaRPr lang="nb-NO">
              <a:ea typeface="Source Sans Pro"/>
            </a:endParaRPr>
          </a:p>
          <a:p>
            <a:pPr marL="125730" indent="-125730"/>
            <a:r>
              <a:rPr lang="nb-NO"/>
              <a:t>God oversikt over ressurser, rom og kapasitet. Vurdere behov for mer bruk av tlf./videokonsultasjon - ikke bare for at pasient skal slippe å reise,  men også for at det er effektivt for sykehuset</a:t>
            </a:r>
            <a:endParaRPr lang="nb-NO">
              <a:ea typeface="Source Sans Pro"/>
            </a:endParaRPr>
          </a:p>
          <a:p>
            <a:pPr marL="125730" indent="-125730"/>
            <a:r>
              <a:rPr lang="nb-NO" sz="1250" err="1"/>
              <a:t>Drop</a:t>
            </a:r>
            <a:r>
              <a:rPr lang="nb-NO" sz="1250"/>
              <a:t> in-time på poliklinikken publiseres på </a:t>
            </a:r>
            <a:r>
              <a:rPr lang="nb-NO" sz="1250" err="1"/>
              <a:t>Helsenorge</a:t>
            </a:r>
            <a:r>
              <a:rPr lang="nb-NO" sz="1250"/>
              <a:t>, og pasienten kan sette seg opp på ledig time</a:t>
            </a:r>
            <a:endParaRPr lang="nb-NO" sz="1250">
              <a:ea typeface="Source Sans Pro"/>
            </a:endParaRPr>
          </a:p>
          <a:p>
            <a:pPr marL="125730" indent="-125730"/>
            <a:r>
              <a:rPr lang="nb-NO"/>
              <a:t>Trekke ut forberedende aktivitet fra innkallingsbrev til pasient -&gt; Påminning om f.eks. blodprøvetaking, </a:t>
            </a:r>
            <a:r>
              <a:rPr lang="nb-NO" err="1"/>
              <a:t>rtg</a:t>
            </a:r>
            <a:r>
              <a:rPr lang="nb-NO"/>
              <a:t>. etc.</a:t>
            </a:r>
            <a:endParaRPr lang="nb-NO">
              <a:ea typeface="Source Sans Pro"/>
            </a:endParaRPr>
          </a:p>
        </p:txBody>
      </p:sp>
      <p:pic>
        <p:nvPicPr>
          <p:cNvPr id="6" name="Bilde 5" descr="Et bilde som inneholder klær, person, Menneskeansikt, innendørs&#10;&#10;Automatisk generert beskrivelse">
            <a:extLst>
              <a:ext uri="{FF2B5EF4-FFF2-40B4-BE49-F238E27FC236}">
                <a16:creationId xmlns:a16="http://schemas.microsoft.com/office/drawing/2014/main" id="{8C77D995-DAA3-58BE-B402-B1B23F979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25382" b="-1"/>
          <a:stretch/>
        </p:blipFill>
        <p:spPr>
          <a:xfrm>
            <a:off x="5927725" y="10"/>
            <a:ext cx="6264275" cy="6365865"/>
          </a:xfrm>
          <a:prstGeom prst="rect">
            <a:avLst/>
          </a:prstGeom>
          <a:noFill/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832A08A-0DC1-C57A-E452-F4586E26F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19048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6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8C15F1D-9619-0611-EF12-8C9D5AC33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330" y="1691637"/>
            <a:ext cx="4659181" cy="4170838"/>
          </a:xfrm>
        </p:spPr>
        <p:txBody>
          <a:bodyPr vert="horz" lIns="0" tIns="45720" rIns="0" bIns="45720" rtlCol="0" anchor="t">
            <a:noAutofit/>
          </a:bodyPr>
          <a:lstStyle/>
          <a:p>
            <a:pPr marL="125730" indent="-125730"/>
            <a:r>
              <a:rPr lang="nb-NO" sz="1050"/>
              <a:t>Standardiserte innkallingsbrev som ikke må redigeres. Tydelig informasjon om forberedelser og mulighet for sjekkliste at pasienten har utført nødvendige forberedende aktiviteter</a:t>
            </a:r>
            <a:endParaRPr lang="nb-NO"/>
          </a:p>
          <a:p>
            <a:pPr marL="125730" indent="-125730"/>
            <a:r>
              <a:rPr lang="nb-NO" sz="1050"/>
              <a:t>Trenger planleggingsverktøy som gir info om avbestillinger og nye ledige timer (dynamisk)</a:t>
            </a:r>
            <a:endParaRPr lang="nb-NO" sz="1050">
              <a:ea typeface="Source Sans Pro"/>
            </a:endParaRPr>
          </a:p>
          <a:p>
            <a:pPr marL="359410" lvl="1" indent="-125730"/>
            <a:r>
              <a:rPr lang="nb-NO" sz="1050"/>
              <a:t>"Diagnosedager" tverrfaglig. </a:t>
            </a:r>
            <a:endParaRPr lang="nb-NO" sz="1050">
              <a:ea typeface="Source Sans Pro"/>
            </a:endParaRPr>
          </a:p>
          <a:p>
            <a:pPr marL="359410" lvl="1" indent="-125730"/>
            <a:r>
              <a:rPr lang="nb-NO" sz="1050"/>
              <a:t>Tirsdag: Parkinson </a:t>
            </a:r>
            <a:endParaRPr lang="nb-NO" sz="1050">
              <a:ea typeface="Source Sans Pro"/>
            </a:endParaRPr>
          </a:p>
          <a:p>
            <a:pPr marL="359410" lvl="1" indent="-125730"/>
            <a:r>
              <a:rPr lang="nb-NO" sz="1050"/>
              <a:t>Onsdag: Epilepsi. </a:t>
            </a:r>
            <a:endParaRPr lang="nb-NO" sz="1050">
              <a:ea typeface="Source Sans Pro"/>
            </a:endParaRPr>
          </a:p>
          <a:p>
            <a:pPr marL="359410" lvl="1" indent="-125730"/>
            <a:r>
              <a:rPr lang="nb-NO" sz="1050"/>
              <a:t>Alltid tirsdager/onsdager</a:t>
            </a:r>
            <a:endParaRPr lang="nb-NO" sz="1050">
              <a:ea typeface="Source Sans Pro"/>
            </a:endParaRPr>
          </a:p>
          <a:p>
            <a:pPr marL="593725" lvl="2" indent="-125730"/>
            <a:r>
              <a:rPr lang="nb-NO" sz="1050">
                <a:ea typeface="Source Sans Pro"/>
              </a:rPr>
              <a:t>samme dag</a:t>
            </a:r>
          </a:p>
          <a:p>
            <a:pPr marL="593725" lvl="2" indent="-125730"/>
            <a:r>
              <a:rPr lang="nb-NO" sz="1050">
                <a:ea typeface="Source Sans Pro"/>
              </a:rPr>
              <a:t>fellesmøter</a:t>
            </a:r>
          </a:p>
          <a:p>
            <a:pPr marL="593725" lvl="2" indent="-125730"/>
            <a:r>
              <a:rPr lang="nb-NO" sz="1100">
                <a:ea typeface="Source Sans Pro"/>
              </a:rPr>
              <a:t>opplæring LIS, kan utvides til andre fag/yrker</a:t>
            </a:r>
            <a:endParaRPr lang="nb-NO" sz="1050"/>
          </a:p>
          <a:p>
            <a:pPr marL="125730" indent="-125730"/>
            <a:r>
              <a:rPr lang="nb-NO" sz="1050"/>
              <a:t>"Pakker" med alle variabler:</a:t>
            </a:r>
            <a:endParaRPr lang="nb-NO" sz="1050">
              <a:ea typeface="Source Sans Pro"/>
            </a:endParaRPr>
          </a:p>
          <a:p>
            <a:pPr marL="359410" lvl="1" indent="-125730"/>
            <a:r>
              <a:rPr lang="nb-NO" sz="1050"/>
              <a:t>Forberedelse - komme før</a:t>
            </a:r>
            <a:endParaRPr lang="nb-NO" sz="1050">
              <a:ea typeface="Source Sans Pro"/>
            </a:endParaRPr>
          </a:p>
          <a:p>
            <a:pPr marL="359410" lvl="1" indent="-125730"/>
            <a:r>
              <a:rPr lang="nb-NO" sz="1050"/>
              <a:t>Timen(e) - med varighet</a:t>
            </a:r>
            <a:endParaRPr lang="nb-NO" sz="1050">
              <a:ea typeface="Source Sans Pro"/>
            </a:endParaRPr>
          </a:p>
          <a:p>
            <a:pPr marL="359410" lvl="1" indent="-125730"/>
            <a:r>
              <a:rPr lang="nb-NO" sz="1050"/>
              <a:t>Tolk/transport/hotell</a:t>
            </a:r>
            <a:endParaRPr lang="nb-NO" sz="1050">
              <a:ea typeface="Source Sans Pro"/>
            </a:endParaRPr>
          </a:p>
          <a:p>
            <a:pPr marL="359410" lvl="1" indent="-125730"/>
            <a:r>
              <a:rPr lang="nb-NO" sz="1050"/>
              <a:t>Ressurser tilgjengelig</a:t>
            </a:r>
            <a:endParaRPr lang="nb-NO" sz="1050">
              <a:ea typeface="Source Sans Pro"/>
            </a:endParaRPr>
          </a:p>
          <a:p>
            <a:pPr marL="359410" lvl="1" indent="-125730"/>
            <a:r>
              <a:rPr lang="nb-NO" sz="1050"/>
              <a:t>Flyt - flere ressurser til ulik tid</a:t>
            </a:r>
            <a:endParaRPr lang="nb-NO" sz="1050">
              <a:ea typeface="Source Sans Pro"/>
            </a:endParaRPr>
          </a:p>
          <a:p>
            <a:pPr marL="359410" lvl="1" indent="-125730"/>
            <a:r>
              <a:rPr lang="nb-NO" sz="1050"/>
              <a:t>Hva er info til pasienten?</a:t>
            </a:r>
            <a:endParaRPr lang="nb-NO" sz="1050">
              <a:ea typeface="Source Sans Pro"/>
            </a:endParaRPr>
          </a:p>
          <a:p>
            <a:pPr marL="359410" lvl="1" indent="-125730"/>
            <a:r>
              <a:rPr lang="nb-NO" sz="1050"/>
              <a:t>Hva må sykehuset vite?</a:t>
            </a:r>
            <a:endParaRPr lang="nb-NO" sz="1050">
              <a:ea typeface="Source Sans Pro"/>
            </a:endParaRP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8C03E5C1-E42C-BA2D-611C-CA5BC639EA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 descr="Et bilde som inneholder klær, Menneskeansikt, person, mann&#10;&#10;Automatisk generert beskrivelse">
            <a:extLst>
              <a:ext uri="{FF2B5EF4-FFF2-40B4-BE49-F238E27FC236}">
                <a16:creationId xmlns:a16="http://schemas.microsoft.com/office/drawing/2014/main" id="{92C16182-735E-12DF-D6C7-801C95D68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r="7423"/>
          <a:stretch/>
        </p:blipFill>
        <p:spPr>
          <a:xfrm>
            <a:off x="5915024" y="0"/>
            <a:ext cx="6276976" cy="636587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BF99FD6-529E-3AA7-2A87-DE20FC3A0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26" y="0"/>
            <a:ext cx="2952381" cy="1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75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ps lys">
  <a:themeElements>
    <a:clrScheme name="Dips lys">
      <a:dk1>
        <a:srgbClr val="000000"/>
      </a:dk1>
      <a:lt1>
        <a:srgbClr val="FFFFFF"/>
      </a:lt1>
      <a:dk2>
        <a:srgbClr val="0A0D30"/>
      </a:dk2>
      <a:lt2>
        <a:srgbClr val="D8F0E5"/>
      </a:lt2>
      <a:accent1>
        <a:srgbClr val="4F8D9E"/>
      </a:accent1>
      <a:accent2>
        <a:srgbClr val="4F9E8E"/>
      </a:accent2>
      <a:accent3>
        <a:srgbClr val="75797D"/>
      </a:accent3>
      <a:accent4>
        <a:srgbClr val="5C995F"/>
      </a:accent4>
      <a:accent5>
        <a:srgbClr val="B0DFE5"/>
      </a:accent5>
      <a:accent6>
        <a:srgbClr val="E56B39"/>
      </a:accent6>
      <a:hlink>
        <a:srgbClr val="B23C1D"/>
      </a:hlink>
      <a:folHlink>
        <a:srgbClr val="3C3F42"/>
      </a:folHlink>
    </a:clrScheme>
    <a:fontScheme name="Source San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0" bIns="45720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Grå 1">
      <a:srgbClr val="E9ECF0"/>
    </a:custClr>
    <a:custClr name="Grå 2">
      <a:srgbClr val="CACDCF"/>
    </a:custClr>
    <a:custClr name="Grå 3">
      <a:srgbClr val="75797D"/>
    </a:custClr>
    <a:custClr name="Grå 4">
      <a:srgbClr val="3C3F42"/>
    </a:custClr>
    <a:custClr name="Mørk blå">
      <a:srgbClr val="0A0D3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å 1">
      <a:srgbClr val="D8ECF0"/>
    </a:custClr>
    <a:custClr name="Blå 2">
      <a:srgbClr val="B0DFE5"/>
    </a:custClr>
    <a:custClr name="Blå 3">
      <a:srgbClr val="4F8D9E"/>
    </a:custClr>
    <a:custClr name="Blå 4">
      <a:srgbClr val="114D5C"/>
    </a:custClr>
    <a:custClr name="Mørk blå">
      <a:srgbClr val="0A0D3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urkis 1">
      <a:srgbClr val="D8F0E5"/>
    </a:custClr>
    <a:custClr name="Turkis 2">
      <a:srgbClr val="B1E5D5"/>
    </a:custClr>
    <a:custClr name="Turkis 3">
      <a:srgbClr val="4F9E8E"/>
    </a:custClr>
    <a:custClr name="Turkis 4">
      <a:srgbClr val="12565C"/>
    </a:custClr>
    <a:custClr name="Mørk blå">
      <a:srgbClr val="0A0D3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Oransje 1">
      <a:srgbClr val="FFEDCC"/>
    </a:custClr>
    <a:custClr name="Oransje 2">
      <a:srgbClr val="FACBA5"/>
    </a:custClr>
    <a:custClr name="Oransje 3">
      <a:srgbClr val="E56B39"/>
    </a:custClr>
    <a:custClr name="Oransje 4">
      <a:srgbClr val="B23C1D"/>
    </a:custClr>
    <a:custClr name="Mørk blå">
      <a:srgbClr val="0A0D3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Grønn 1">
      <a:srgbClr val="D4E9CC"/>
    </a:custClr>
    <a:custClr name="Grønn 2">
      <a:srgbClr val="BAE5B1"/>
    </a:custClr>
    <a:custClr name="Grønn 3">
      <a:srgbClr val="5C995F"/>
    </a:custClr>
    <a:custClr name="Grønn 4">
      <a:srgbClr val="1B572A"/>
    </a:custClr>
    <a:custClr name="Mørk blå">
      <a:srgbClr val="0A0D3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DIPS_mal.potx" id="{921A1AF3-60B9-45E3-9A53-80DAAFA1A4FE}" vid="{DC92392F-3E42-4EAC-8ED7-62C256796AB9}"/>
    </a:ext>
  </a:extLst>
</a:theme>
</file>

<file path=ppt/theme/theme2.xml><?xml version="1.0" encoding="utf-8"?>
<a:theme xmlns:a="http://schemas.openxmlformats.org/drawingml/2006/main" name="Dips grå">
  <a:themeElements>
    <a:clrScheme name="Dips grå">
      <a:dk1>
        <a:srgbClr val="000000"/>
      </a:dk1>
      <a:lt1>
        <a:srgbClr val="FFFFFF"/>
      </a:lt1>
      <a:dk2>
        <a:srgbClr val="0A0D30"/>
      </a:dk2>
      <a:lt2>
        <a:srgbClr val="E9ECF0"/>
      </a:lt2>
      <a:accent1>
        <a:srgbClr val="4F8D9E"/>
      </a:accent1>
      <a:accent2>
        <a:srgbClr val="4F9E8E"/>
      </a:accent2>
      <a:accent3>
        <a:srgbClr val="75797D"/>
      </a:accent3>
      <a:accent4>
        <a:srgbClr val="5C995F"/>
      </a:accent4>
      <a:accent5>
        <a:srgbClr val="B0DFE5"/>
      </a:accent5>
      <a:accent6>
        <a:srgbClr val="E56B39"/>
      </a:accent6>
      <a:hlink>
        <a:srgbClr val="B23C1D"/>
      </a:hlink>
      <a:folHlink>
        <a:srgbClr val="3C3F42"/>
      </a:folHlink>
    </a:clrScheme>
    <a:fontScheme name="Source San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å 1">
      <a:srgbClr val="E9ECF0"/>
    </a:custClr>
    <a:custClr name="Grå 2">
      <a:srgbClr val="CACDCF"/>
    </a:custClr>
    <a:custClr name="Grå 3">
      <a:srgbClr val="75797D"/>
    </a:custClr>
    <a:custClr name="Grå 4">
      <a:srgbClr val="3C3F42"/>
    </a:custClr>
    <a:custClr name="Mørk blå">
      <a:srgbClr val="0A0D3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å 1">
      <a:srgbClr val="D8ECF0"/>
    </a:custClr>
    <a:custClr name="Blå 2">
      <a:srgbClr val="B0DFE5"/>
    </a:custClr>
    <a:custClr name="Blå 3">
      <a:srgbClr val="4F8D9E"/>
    </a:custClr>
    <a:custClr name="Blå 4">
      <a:srgbClr val="114D5C"/>
    </a:custClr>
    <a:custClr name="Mørk blå">
      <a:srgbClr val="0A0D3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urkis 1">
      <a:srgbClr val="D8F0E5"/>
    </a:custClr>
    <a:custClr name="Turkis 2">
      <a:srgbClr val="B1E5D5"/>
    </a:custClr>
    <a:custClr name="Turkis 3">
      <a:srgbClr val="4F9E8E"/>
    </a:custClr>
    <a:custClr name="Turkis 4">
      <a:srgbClr val="12565C"/>
    </a:custClr>
    <a:custClr name="Mørk blå">
      <a:srgbClr val="0A0D3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Oransje 1">
      <a:srgbClr val="FFEDCC"/>
    </a:custClr>
    <a:custClr name="Oransje 2">
      <a:srgbClr val="FACBA5"/>
    </a:custClr>
    <a:custClr name="Oransje 3">
      <a:srgbClr val="E56B39"/>
    </a:custClr>
    <a:custClr name="Oransje 4">
      <a:srgbClr val="B23C1D"/>
    </a:custClr>
    <a:custClr name="Mørk blå">
      <a:srgbClr val="0A0D3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Grønn 1">
      <a:srgbClr val="D4E9CC"/>
    </a:custClr>
    <a:custClr name="Grønn 2">
      <a:srgbClr val="BAE5B1"/>
    </a:custClr>
    <a:custClr name="Grønn 3">
      <a:srgbClr val="5C995F"/>
    </a:custClr>
    <a:custClr name="Grønn 4">
      <a:srgbClr val="1B572A"/>
    </a:custClr>
    <a:custClr name="Mørk blå">
      <a:srgbClr val="0A0D3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DIPS_mal.potx" id="{921A1AF3-60B9-45E3-9A53-80DAAFA1A4FE}" vid="{69A1BC93-750E-4B4B-B76B-172498B13939}"/>
    </a:ext>
  </a:extLst>
</a:theme>
</file>

<file path=ppt/theme/themeOverride1.xml><?xml version="1.0" encoding="utf-8"?>
<a:themeOverride xmlns:a="http://schemas.openxmlformats.org/drawingml/2006/main">
  <a:clrScheme name="Dips lys">
    <a:dk1>
      <a:srgbClr val="000000"/>
    </a:dk1>
    <a:lt1>
      <a:srgbClr val="FFFFFF"/>
    </a:lt1>
    <a:dk2>
      <a:srgbClr val="0A0D30"/>
    </a:dk2>
    <a:lt2>
      <a:srgbClr val="D8F0E5"/>
    </a:lt2>
    <a:accent1>
      <a:srgbClr val="4F8D9E"/>
    </a:accent1>
    <a:accent2>
      <a:srgbClr val="4F9E8E"/>
    </a:accent2>
    <a:accent3>
      <a:srgbClr val="75797D"/>
    </a:accent3>
    <a:accent4>
      <a:srgbClr val="5C995F"/>
    </a:accent4>
    <a:accent5>
      <a:srgbClr val="B0DFE5"/>
    </a:accent5>
    <a:accent6>
      <a:srgbClr val="E56B39"/>
    </a:accent6>
    <a:hlink>
      <a:srgbClr val="B23C1D"/>
    </a:hlink>
    <a:folHlink>
      <a:srgbClr val="3C3F4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9A9774CBE0D9418EBFC392F38C3E79" ma:contentTypeVersion="18" ma:contentTypeDescription="Create a new document." ma:contentTypeScope="" ma:versionID="77f80fb582269a0c31fe8ea0234f6079">
  <xsd:schema xmlns:xsd="http://www.w3.org/2001/XMLSchema" xmlns:xs="http://www.w3.org/2001/XMLSchema" xmlns:p="http://schemas.microsoft.com/office/2006/metadata/properties" xmlns:ns2="9d64d711-765f-4c83-93b0-ebd2278959ef" xmlns:ns3="3eccb65e-be8b-42c6-8b03-b00f0a72e098" targetNamespace="http://schemas.microsoft.com/office/2006/metadata/properties" ma:root="true" ma:fieldsID="4d8285ac9eb1b86447fc9403755d480f" ns2:_="" ns3:_="">
    <xsd:import namespace="9d64d711-765f-4c83-93b0-ebd2278959ef"/>
    <xsd:import namespace="3eccb65e-be8b-42c6-8b03-b00f0a72e0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4d711-765f-4c83-93b0-ebd2278959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b1ddfa3-935d-411d-8e95-3efc859fc4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cb65e-be8b-42c6-8b03-b00f0a72e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7fe22af-5e7a-4d52-a1fd-8e9655507476}" ma:internalName="TaxCatchAll" ma:showField="CatchAllData" ma:web="3eccb65e-be8b-42c6-8b03-b00f0a72e0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ccb65e-be8b-42c6-8b03-b00f0a72e098" xsi:nil="true"/>
    <lcf76f155ced4ddcb4097134ff3c332f xmlns="9d64d711-765f-4c83-93b0-ebd2278959ef">
      <Terms xmlns="http://schemas.microsoft.com/office/infopath/2007/PartnerControls"/>
    </lcf76f155ced4ddcb4097134ff3c332f>
    <SharedWithUsers xmlns="3eccb65e-be8b-42c6-8b03-b00f0a72e098">
      <UserInfo>
        <DisplayName>Thomas Bratteteig</DisplayName>
        <AccountId>391</AccountId>
        <AccountType/>
      </UserInfo>
      <UserInfo>
        <DisplayName>Kristine Solli</DisplayName>
        <AccountId>402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EA09220-1D51-475A-BD33-FFB016EEA773}">
  <ds:schemaRefs>
    <ds:schemaRef ds:uri="3eccb65e-be8b-42c6-8b03-b00f0a72e098"/>
    <ds:schemaRef ds:uri="9d64d711-765f-4c83-93b0-ebd2278959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72172F7-977E-4ECF-9F16-A8B0AD829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F3DF4D-27FB-4FF8-89FB-8B6135DD9307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9d64d711-765f-4c83-93b0-ebd2278959ef"/>
    <ds:schemaRef ds:uri="3eccb65e-be8b-42c6-8b03-b00f0a72e098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DIPS_PPTmal</Template>
  <TotalTime>0</TotalTime>
  <Words>1031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15" baseType="lpstr">
      <vt:lpstr>Dips lys</vt:lpstr>
      <vt:lpstr>Dips grå</vt:lpstr>
      <vt:lpstr>Hva er viktig for en smidig inntaksplanlegging?</vt:lpstr>
      <vt:lpstr>Innhold</vt:lpstr>
      <vt:lpstr>PowerPoint-presentasjon</vt:lpstr>
      <vt:lpstr>Inntaksprosessen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Alle innspill fra «Parkeringsplassen» er overlevert til produktansvarlig i DIPS AS </vt:lpstr>
      <vt:lpstr>Tusen takk!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viktig for en smidig inntaksplanlegging</dc:title>
  <dc:creator>Stein Inge Klippen</dc:creator>
  <cp:lastModifiedBy>Kari Svarttjernet</cp:lastModifiedBy>
  <cp:revision>3</cp:revision>
  <dcterms:created xsi:type="dcterms:W3CDTF">2023-06-30T06:44:49Z</dcterms:created>
  <dcterms:modified xsi:type="dcterms:W3CDTF">2023-08-24T13:14:52Z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0x010100E89A9774CBE0D9418EBFC392F38C3E79</vt:lpwstr>
  </property>
  <property fmtid="{D5CDD505-2E9C-101B-9397-08002B2CF9AE}" pid="3" name="Order">
    <vt:r8>27400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  <property fmtid="{D5CDD505-2E9C-101B-9397-08002B2CF9AE}" pid="10" name="MSIP_Label_0c3ffc1c-ef00-4620-9c2f-7d9c1597774b_Enabled">
    <vt:lpwstr>true</vt:lpwstr>
  </property>
  <property fmtid="{D5CDD505-2E9C-101B-9397-08002B2CF9AE}" pid="11" name="MSIP_Label_0c3ffc1c-ef00-4620-9c2f-7d9c1597774b_SetDate">
    <vt:lpwstr>2023-07-03T06:15:47Z</vt:lpwstr>
  </property>
  <property fmtid="{D5CDD505-2E9C-101B-9397-08002B2CF9AE}" pid="12" name="MSIP_Label_0c3ffc1c-ef00-4620-9c2f-7d9c1597774b_Method">
    <vt:lpwstr>Standard</vt:lpwstr>
  </property>
  <property fmtid="{D5CDD505-2E9C-101B-9397-08002B2CF9AE}" pid="13" name="MSIP_Label_0c3ffc1c-ef00-4620-9c2f-7d9c1597774b_Name">
    <vt:lpwstr>Intern</vt:lpwstr>
  </property>
  <property fmtid="{D5CDD505-2E9C-101B-9397-08002B2CF9AE}" pid="14" name="MSIP_Label_0c3ffc1c-ef00-4620-9c2f-7d9c1597774b_SiteId">
    <vt:lpwstr>bdcbe535-f3cf-49f5-8a6a-fb6d98dc7837</vt:lpwstr>
  </property>
  <property fmtid="{D5CDD505-2E9C-101B-9397-08002B2CF9AE}" pid="15" name="MSIP_Label_0c3ffc1c-ef00-4620-9c2f-7d9c1597774b_ActionId">
    <vt:lpwstr>247939ef-4183-4de8-8b66-24fe092f9837</vt:lpwstr>
  </property>
  <property fmtid="{D5CDD505-2E9C-101B-9397-08002B2CF9AE}" pid="16" name="MSIP_Label_0c3ffc1c-ef00-4620-9c2f-7d9c1597774b_ContentBits">
    <vt:lpwstr>2</vt:lpwstr>
  </property>
</Properties>
</file>